
<file path=[Content_Types].xml><?xml version="1.0" encoding="utf-8"?>
<Types xmlns="http://schemas.openxmlformats.org/package/2006/content-types">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diagrams/data8.xml" ContentType="application/vnd.openxmlformats-officedocument.drawingml.diagramData+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colors6.xml" ContentType="application/vnd.openxmlformats-officedocument.drawingml.diagramColors+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30"/>
  </p:notesMasterIdLst>
  <p:handoutMasterIdLst>
    <p:handoutMasterId r:id="rId31"/>
  </p:handoutMasterIdLst>
  <p:sldIdLst>
    <p:sldId id="256" r:id="rId2"/>
    <p:sldId id="262" r:id="rId3"/>
    <p:sldId id="325" r:id="rId4"/>
    <p:sldId id="328" r:id="rId5"/>
    <p:sldId id="318" r:id="rId6"/>
    <p:sldId id="321" r:id="rId7"/>
    <p:sldId id="331" r:id="rId8"/>
    <p:sldId id="296" r:id="rId9"/>
    <p:sldId id="332" r:id="rId10"/>
    <p:sldId id="315" r:id="rId11"/>
    <p:sldId id="310" r:id="rId12"/>
    <p:sldId id="322" r:id="rId13"/>
    <p:sldId id="330" r:id="rId14"/>
    <p:sldId id="339" r:id="rId15"/>
    <p:sldId id="333" r:id="rId16"/>
    <p:sldId id="300" r:id="rId17"/>
    <p:sldId id="312" r:id="rId18"/>
    <p:sldId id="313" r:id="rId19"/>
    <p:sldId id="314" r:id="rId20"/>
    <p:sldId id="303" r:id="rId21"/>
    <p:sldId id="334" r:id="rId22"/>
    <p:sldId id="304" r:id="rId23"/>
    <p:sldId id="336" r:id="rId24"/>
    <p:sldId id="307" r:id="rId25"/>
    <p:sldId id="335" r:id="rId26"/>
    <p:sldId id="338" r:id="rId27"/>
    <p:sldId id="306" r:id="rId28"/>
    <p:sldId id="308" r:id="rId29"/>
  </p:sldIdLst>
  <p:sldSz cx="9144000" cy="6858000" type="screen4x3"/>
  <p:notesSz cx="6807200" cy="9939338"/>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957" autoAdjust="0"/>
  </p:normalViewPr>
  <p:slideViewPr>
    <p:cSldViewPr>
      <p:cViewPr>
        <p:scale>
          <a:sx n="70" d="100"/>
          <a:sy n="70" d="100"/>
        </p:scale>
        <p:origin x="-138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14813C9-C2AA-42E9-AF3F-7280E365ED33}"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zh-CN" altLang="en-US"/>
        </a:p>
      </dgm:t>
    </dgm:pt>
    <dgm:pt modelId="{A82F7342-20C5-46A9-A5A2-0D2BAAACAB27}">
      <dgm:prSet phldrT="[文本]"/>
      <dgm:spPr/>
      <dgm:t>
        <a:bodyPr/>
        <a:lstStyle/>
        <a:p>
          <a:r>
            <a:rPr lang="zh-CN" altLang="en-US" dirty="0" smtClean="0">
              <a:latin typeface="楷体" pitchFamily="49" charset="-122"/>
              <a:ea typeface="楷体" pitchFamily="49" charset="-122"/>
            </a:rPr>
            <a:t>项目立项</a:t>
          </a:r>
          <a:endParaRPr lang="zh-CN" altLang="en-US" dirty="0">
            <a:latin typeface="楷体" pitchFamily="49" charset="-122"/>
            <a:ea typeface="楷体" pitchFamily="49" charset="-122"/>
          </a:endParaRPr>
        </a:p>
      </dgm:t>
    </dgm:pt>
    <dgm:pt modelId="{22628A03-C77B-448C-80A2-5F827B93510C}" type="parTrans" cxnId="{C29301A7-084F-484D-84AF-09821D5694D4}">
      <dgm:prSet/>
      <dgm:spPr/>
      <dgm:t>
        <a:bodyPr/>
        <a:lstStyle/>
        <a:p>
          <a:endParaRPr lang="zh-CN" altLang="en-US"/>
        </a:p>
      </dgm:t>
    </dgm:pt>
    <dgm:pt modelId="{C09DD690-0C41-4334-AAA5-B9B7AEB2AE69}" type="sibTrans" cxnId="{C29301A7-084F-484D-84AF-09821D5694D4}">
      <dgm:prSet/>
      <dgm:spPr/>
      <dgm:t>
        <a:bodyPr/>
        <a:lstStyle/>
        <a:p>
          <a:endParaRPr lang="zh-CN" altLang="en-US"/>
        </a:p>
      </dgm:t>
    </dgm:pt>
    <dgm:pt modelId="{9C3AD797-FB50-425C-8875-332463FEDFCA}">
      <dgm:prSet phldrT="[文本]"/>
      <dgm:spPr/>
      <dgm:t>
        <a:bodyPr/>
        <a:lstStyle/>
        <a:p>
          <a:r>
            <a:rPr lang="zh-CN" altLang="en-US" dirty="0" smtClean="0">
              <a:latin typeface="楷体" pitchFamily="49" charset="-122"/>
              <a:ea typeface="楷体" pitchFamily="49" charset="-122"/>
            </a:rPr>
            <a:t>实施专门的预算评审</a:t>
          </a:r>
          <a:endParaRPr lang="zh-CN" altLang="en-US" dirty="0">
            <a:latin typeface="楷体" pitchFamily="49" charset="-122"/>
            <a:ea typeface="楷体" pitchFamily="49" charset="-122"/>
          </a:endParaRPr>
        </a:p>
      </dgm:t>
    </dgm:pt>
    <dgm:pt modelId="{4C0EE546-FB68-418C-9B36-30B954277656}" type="parTrans" cxnId="{C2B18881-EAE8-4CB1-B1A0-479256081A9D}">
      <dgm:prSet/>
      <dgm:spPr/>
      <dgm:t>
        <a:bodyPr/>
        <a:lstStyle/>
        <a:p>
          <a:endParaRPr lang="zh-CN" altLang="en-US"/>
        </a:p>
      </dgm:t>
    </dgm:pt>
    <dgm:pt modelId="{277AEB91-2801-4024-8E69-2DD1FF1DA184}" type="sibTrans" cxnId="{C2B18881-EAE8-4CB1-B1A0-479256081A9D}">
      <dgm:prSet/>
      <dgm:spPr/>
      <dgm:t>
        <a:bodyPr/>
        <a:lstStyle/>
        <a:p>
          <a:endParaRPr lang="zh-CN" altLang="en-US"/>
        </a:p>
      </dgm:t>
    </dgm:pt>
    <dgm:pt modelId="{8A6B95E3-3C6D-4A38-9655-BD26F0A82AD4}">
      <dgm:prSet phldrT="[文本]"/>
      <dgm:spPr/>
      <dgm:t>
        <a:bodyPr/>
        <a:lstStyle/>
        <a:p>
          <a:r>
            <a:rPr lang="zh-CN" altLang="en-US" dirty="0" smtClean="0">
              <a:latin typeface="楷体" pitchFamily="49" charset="-122"/>
              <a:ea typeface="楷体" pitchFamily="49" charset="-122"/>
            </a:rPr>
            <a:t>项目中期</a:t>
          </a:r>
          <a:endParaRPr lang="zh-CN" altLang="en-US" dirty="0">
            <a:latin typeface="楷体" pitchFamily="49" charset="-122"/>
            <a:ea typeface="楷体" pitchFamily="49" charset="-122"/>
          </a:endParaRPr>
        </a:p>
      </dgm:t>
    </dgm:pt>
    <dgm:pt modelId="{01553FCA-F657-4ABF-ABAF-1956B66CCEF3}" type="parTrans" cxnId="{72B08E8A-6329-4355-A5AF-FEA1EE5BB3EC}">
      <dgm:prSet/>
      <dgm:spPr/>
      <dgm:t>
        <a:bodyPr/>
        <a:lstStyle/>
        <a:p>
          <a:endParaRPr lang="zh-CN" altLang="en-US"/>
        </a:p>
      </dgm:t>
    </dgm:pt>
    <dgm:pt modelId="{C6692F4A-4B51-4F16-8BF4-2D6D55BC155D}" type="sibTrans" cxnId="{72B08E8A-6329-4355-A5AF-FEA1EE5BB3EC}">
      <dgm:prSet/>
      <dgm:spPr/>
      <dgm:t>
        <a:bodyPr/>
        <a:lstStyle/>
        <a:p>
          <a:endParaRPr lang="zh-CN" altLang="en-US"/>
        </a:p>
      </dgm:t>
    </dgm:pt>
    <dgm:pt modelId="{0C722EF1-8644-413F-8BBE-4F7ABD7BF5BF}">
      <dgm:prSet phldrT="[文本]"/>
      <dgm:spPr/>
      <dgm:t>
        <a:bodyPr/>
        <a:lstStyle/>
        <a:p>
          <a:r>
            <a:rPr lang="zh-CN" altLang="en-US" dirty="0" smtClean="0">
              <a:latin typeface="楷体" pitchFamily="49" charset="-122"/>
              <a:ea typeface="楷体" pitchFamily="49" charset="-122"/>
            </a:rPr>
            <a:t>开展财务中期检查</a:t>
          </a:r>
          <a:endParaRPr lang="zh-CN" altLang="en-US" dirty="0">
            <a:latin typeface="楷体" pitchFamily="49" charset="-122"/>
            <a:ea typeface="楷体" pitchFamily="49" charset="-122"/>
          </a:endParaRPr>
        </a:p>
      </dgm:t>
    </dgm:pt>
    <dgm:pt modelId="{7EEEEC56-C15D-4E60-88B7-B5253277A768}" type="parTrans" cxnId="{AE110478-B1D5-4287-8D9F-BA1C5CBB9585}">
      <dgm:prSet/>
      <dgm:spPr/>
      <dgm:t>
        <a:bodyPr/>
        <a:lstStyle/>
        <a:p>
          <a:endParaRPr lang="zh-CN" altLang="en-US"/>
        </a:p>
      </dgm:t>
    </dgm:pt>
    <dgm:pt modelId="{28A6545C-DF8E-4105-94C1-35C189DBEF35}" type="sibTrans" cxnId="{AE110478-B1D5-4287-8D9F-BA1C5CBB9585}">
      <dgm:prSet/>
      <dgm:spPr/>
      <dgm:t>
        <a:bodyPr/>
        <a:lstStyle/>
        <a:p>
          <a:endParaRPr lang="zh-CN" altLang="en-US"/>
        </a:p>
      </dgm:t>
    </dgm:pt>
    <dgm:pt modelId="{2A3E4FEE-9D4E-4150-A934-DB7195264A5B}">
      <dgm:prSet phldrT="[文本]"/>
      <dgm:spPr/>
      <dgm:t>
        <a:bodyPr/>
        <a:lstStyle/>
        <a:p>
          <a:r>
            <a:rPr lang="zh-CN" altLang="en-US" dirty="0" smtClean="0">
              <a:latin typeface="楷体" pitchFamily="49" charset="-122"/>
              <a:ea typeface="楷体" pitchFamily="49" charset="-122"/>
            </a:rPr>
            <a:t>项目结题</a:t>
          </a:r>
          <a:endParaRPr lang="zh-CN" altLang="en-US" dirty="0">
            <a:latin typeface="楷体" pitchFamily="49" charset="-122"/>
            <a:ea typeface="楷体" pitchFamily="49" charset="-122"/>
          </a:endParaRPr>
        </a:p>
      </dgm:t>
    </dgm:pt>
    <dgm:pt modelId="{4CCB7B90-E9E6-4971-A498-8A16D4AD48A5}" type="parTrans" cxnId="{7D0CDD59-766E-40BB-96C9-CB8EEC771316}">
      <dgm:prSet/>
      <dgm:spPr/>
      <dgm:t>
        <a:bodyPr/>
        <a:lstStyle/>
        <a:p>
          <a:endParaRPr lang="zh-CN" altLang="en-US"/>
        </a:p>
      </dgm:t>
    </dgm:pt>
    <dgm:pt modelId="{8DD8A4D1-31ED-48CC-9945-E6F7E2A4686C}" type="sibTrans" cxnId="{7D0CDD59-766E-40BB-96C9-CB8EEC771316}">
      <dgm:prSet/>
      <dgm:spPr/>
      <dgm:t>
        <a:bodyPr/>
        <a:lstStyle/>
        <a:p>
          <a:endParaRPr lang="zh-CN" altLang="en-US"/>
        </a:p>
      </dgm:t>
    </dgm:pt>
    <dgm:pt modelId="{8C1A8C2A-A30E-457A-BBA3-3B4482CD950E}">
      <dgm:prSet phldrT="[文本]"/>
      <dgm:spPr/>
      <dgm:t>
        <a:bodyPr/>
        <a:lstStyle/>
        <a:p>
          <a:r>
            <a:rPr lang="zh-CN" altLang="en-US" dirty="0" smtClean="0">
              <a:latin typeface="楷体" pitchFamily="49" charset="-122"/>
              <a:ea typeface="楷体" pitchFamily="49" charset="-122"/>
            </a:rPr>
            <a:t>财务检查验收</a:t>
          </a:r>
          <a:endParaRPr lang="zh-CN" altLang="en-US" dirty="0">
            <a:latin typeface="楷体" pitchFamily="49" charset="-122"/>
            <a:ea typeface="楷体" pitchFamily="49" charset="-122"/>
          </a:endParaRPr>
        </a:p>
      </dgm:t>
    </dgm:pt>
    <dgm:pt modelId="{A420FCB7-C464-4365-9D8C-387098DD9FF3}" type="parTrans" cxnId="{0DF0697D-0669-4814-9CD9-6CB8F089F2FD}">
      <dgm:prSet/>
      <dgm:spPr/>
      <dgm:t>
        <a:bodyPr/>
        <a:lstStyle/>
        <a:p>
          <a:endParaRPr lang="zh-CN" altLang="en-US"/>
        </a:p>
      </dgm:t>
    </dgm:pt>
    <dgm:pt modelId="{503B6DEC-847C-49D5-B13F-0183448C9B4E}" type="sibTrans" cxnId="{0DF0697D-0669-4814-9CD9-6CB8F089F2FD}">
      <dgm:prSet/>
      <dgm:spPr/>
      <dgm:t>
        <a:bodyPr/>
        <a:lstStyle/>
        <a:p>
          <a:endParaRPr lang="zh-CN" altLang="en-US"/>
        </a:p>
      </dgm:t>
    </dgm:pt>
    <dgm:pt modelId="{27164193-4C41-4B2A-A92D-D310A6BE4501}" type="pres">
      <dgm:prSet presAssocID="{614813C9-C2AA-42E9-AF3F-7280E365ED33}" presName="linearFlow" presStyleCnt="0">
        <dgm:presLayoutVars>
          <dgm:dir/>
          <dgm:animLvl val="lvl"/>
          <dgm:resizeHandles val="exact"/>
        </dgm:presLayoutVars>
      </dgm:prSet>
      <dgm:spPr/>
      <dgm:t>
        <a:bodyPr/>
        <a:lstStyle/>
        <a:p>
          <a:endParaRPr lang="zh-CN" altLang="en-US"/>
        </a:p>
      </dgm:t>
    </dgm:pt>
    <dgm:pt modelId="{F50CADBC-1522-403F-A1F7-BE12EC79F635}" type="pres">
      <dgm:prSet presAssocID="{A82F7342-20C5-46A9-A5A2-0D2BAAACAB27}" presName="composite" presStyleCnt="0"/>
      <dgm:spPr/>
    </dgm:pt>
    <dgm:pt modelId="{D632C928-F825-4EF9-A23A-68D15D3E2C9B}" type="pres">
      <dgm:prSet presAssocID="{A82F7342-20C5-46A9-A5A2-0D2BAAACAB27}" presName="parTx" presStyleLbl="node1" presStyleIdx="0" presStyleCnt="3">
        <dgm:presLayoutVars>
          <dgm:chMax val="0"/>
          <dgm:chPref val="0"/>
          <dgm:bulletEnabled val="1"/>
        </dgm:presLayoutVars>
      </dgm:prSet>
      <dgm:spPr/>
      <dgm:t>
        <a:bodyPr/>
        <a:lstStyle/>
        <a:p>
          <a:endParaRPr lang="zh-CN" altLang="en-US"/>
        </a:p>
      </dgm:t>
    </dgm:pt>
    <dgm:pt modelId="{1F3A1C29-EE32-4E28-B79B-01A1A1796823}" type="pres">
      <dgm:prSet presAssocID="{A82F7342-20C5-46A9-A5A2-0D2BAAACAB27}" presName="parSh" presStyleLbl="node1" presStyleIdx="0" presStyleCnt="3"/>
      <dgm:spPr/>
      <dgm:t>
        <a:bodyPr/>
        <a:lstStyle/>
        <a:p>
          <a:endParaRPr lang="zh-CN" altLang="en-US"/>
        </a:p>
      </dgm:t>
    </dgm:pt>
    <dgm:pt modelId="{471F43DF-CC6F-4611-9681-B1B5169DD3AF}" type="pres">
      <dgm:prSet presAssocID="{A82F7342-20C5-46A9-A5A2-0D2BAAACAB27}" presName="desTx" presStyleLbl="fgAcc1" presStyleIdx="0" presStyleCnt="3" custScaleX="104618">
        <dgm:presLayoutVars>
          <dgm:bulletEnabled val="1"/>
        </dgm:presLayoutVars>
      </dgm:prSet>
      <dgm:spPr/>
      <dgm:t>
        <a:bodyPr/>
        <a:lstStyle/>
        <a:p>
          <a:endParaRPr lang="zh-CN" altLang="en-US"/>
        </a:p>
      </dgm:t>
    </dgm:pt>
    <dgm:pt modelId="{B0C0C64D-01AD-428F-9341-FEE0BA57F8AC}" type="pres">
      <dgm:prSet presAssocID="{C09DD690-0C41-4334-AAA5-B9B7AEB2AE69}" presName="sibTrans" presStyleLbl="sibTrans2D1" presStyleIdx="0" presStyleCnt="2"/>
      <dgm:spPr/>
      <dgm:t>
        <a:bodyPr/>
        <a:lstStyle/>
        <a:p>
          <a:endParaRPr lang="zh-CN" altLang="en-US"/>
        </a:p>
      </dgm:t>
    </dgm:pt>
    <dgm:pt modelId="{061BB9FF-12E9-46EA-9AB9-2D53F8D6B560}" type="pres">
      <dgm:prSet presAssocID="{C09DD690-0C41-4334-AAA5-B9B7AEB2AE69}" presName="connTx" presStyleLbl="sibTrans2D1" presStyleIdx="0" presStyleCnt="2"/>
      <dgm:spPr/>
      <dgm:t>
        <a:bodyPr/>
        <a:lstStyle/>
        <a:p>
          <a:endParaRPr lang="zh-CN" altLang="en-US"/>
        </a:p>
      </dgm:t>
    </dgm:pt>
    <dgm:pt modelId="{59749B43-DFA2-45A7-B536-E92ADF53EE09}" type="pres">
      <dgm:prSet presAssocID="{8A6B95E3-3C6D-4A38-9655-BD26F0A82AD4}" presName="composite" presStyleCnt="0"/>
      <dgm:spPr/>
    </dgm:pt>
    <dgm:pt modelId="{C258EA07-3281-4341-80BD-2FD445E0830F}" type="pres">
      <dgm:prSet presAssocID="{8A6B95E3-3C6D-4A38-9655-BD26F0A82AD4}" presName="parTx" presStyleLbl="node1" presStyleIdx="0" presStyleCnt="3">
        <dgm:presLayoutVars>
          <dgm:chMax val="0"/>
          <dgm:chPref val="0"/>
          <dgm:bulletEnabled val="1"/>
        </dgm:presLayoutVars>
      </dgm:prSet>
      <dgm:spPr/>
      <dgm:t>
        <a:bodyPr/>
        <a:lstStyle/>
        <a:p>
          <a:endParaRPr lang="zh-CN" altLang="en-US"/>
        </a:p>
      </dgm:t>
    </dgm:pt>
    <dgm:pt modelId="{D6C715E4-DB56-4890-83F3-FCE5D603FDF4}" type="pres">
      <dgm:prSet presAssocID="{8A6B95E3-3C6D-4A38-9655-BD26F0A82AD4}" presName="parSh" presStyleLbl="node1" presStyleIdx="1" presStyleCnt="3"/>
      <dgm:spPr/>
      <dgm:t>
        <a:bodyPr/>
        <a:lstStyle/>
        <a:p>
          <a:endParaRPr lang="zh-CN" altLang="en-US"/>
        </a:p>
      </dgm:t>
    </dgm:pt>
    <dgm:pt modelId="{F4D5916E-6421-4E54-A8B6-2E6D3DEED803}" type="pres">
      <dgm:prSet presAssocID="{8A6B95E3-3C6D-4A38-9655-BD26F0A82AD4}" presName="desTx" presStyleLbl="fgAcc1" presStyleIdx="1" presStyleCnt="3">
        <dgm:presLayoutVars>
          <dgm:bulletEnabled val="1"/>
        </dgm:presLayoutVars>
      </dgm:prSet>
      <dgm:spPr/>
      <dgm:t>
        <a:bodyPr/>
        <a:lstStyle/>
        <a:p>
          <a:endParaRPr lang="zh-CN" altLang="en-US"/>
        </a:p>
      </dgm:t>
    </dgm:pt>
    <dgm:pt modelId="{D7B16E0E-5189-4D0F-B9C3-0D0472B9199B}" type="pres">
      <dgm:prSet presAssocID="{C6692F4A-4B51-4F16-8BF4-2D6D55BC155D}" presName="sibTrans" presStyleLbl="sibTrans2D1" presStyleIdx="1" presStyleCnt="2"/>
      <dgm:spPr/>
      <dgm:t>
        <a:bodyPr/>
        <a:lstStyle/>
        <a:p>
          <a:endParaRPr lang="zh-CN" altLang="en-US"/>
        </a:p>
      </dgm:t>
    </dgm:pt>
    <dgm:pt modelId="{6125C6A8-2CAE-40C8-94B0-986AC5B89948}" type="pres">
      <dgm:prSet presAssocID="{C6692F4A-4B51-4F16-8BF4-2D6D55BC155D}" presName="connTx" presStyleLbl="sibTrans2D1" presStyleIdx="1" presStyleCnt="2"/>
      <dgm:spPr/>
      <dgm:t>
        <a:bodyPr/>
        <a:lstStyle/>
        <a:p>
          <a:endParaRPr lang="zh-CN" altLang="en-US"/>
        </a:p>
      </dgm:t>
    </dgm:pt>
    <dgm:pt modelId="{0E70558B-8EBC-48CD-BD38-983D8D34F587}" type="pres">
      <dgm:prSet presAssocID="{2A3E4FEE-9D4E-4150-A934-DB7195264A5B}" presName="composite" presStyleCnt="0"/>
      <dgm:spPr/>
    </dgm:pt>
    <dgm:pt modelId="{D6D415EB-88B9-4798-87CF-A4FAC356055D}" type="pres">
      <dgm:prSet presAssocID="{2A3E4FEE-9D4E-4150-A934-DB7195264A5B}" presName="parTx" presStyleLbl="node1" presStyleIdx="1" presStyleCnt="3">
        <dgm:presLayoutVars>
          <dgm:chMax val="0"/>
          <dgm:chPref val="0"/>
          <dgm:bulletEnabled val="1"/>
        </dgm:presLayoutVars>
      </dgm:prSet>
      <dgm:spPr/>
      <dgm:t>
        <a:bodyPr/>
        <a:lstStyle/>
        <a:p>
          <a:endParaRPr lang="zh-CN" altLang="en-US"/>
        </a:p>
      </dgm:t>
    </dgm:pt>
    <dgm:pt modelId="{63656E3C-8182-47D5-BB64-F2C5FD2E8C9D}" type="pres">
      <dgm:prSet presAssocID="{2A3E4FEE-9D4E-4150-A934-DB7195264A5B}" presName="parSh" presStyleLbl="node1" presStyleIdx="2" presStyleCnt="3"/>
      <dgm:spPr/>
      <dgm:t>
        <a:bodyPr/>
        <a:lstStyle/>
        <a:p>
          <a:endParaRPr lang="zh-CN" altLang="en-US"/>
        </a:p>
      </dgm:t>
    </dgm:pt>
    <dgm:pt modelId="{B0100F8C-B480-4E99-B75D-A91C08AA6059}" type="pres">
      <dgm:prSet presAssocID="{2A3E4FEE-9D4E-4150-A934-DB7195264A5B}" presName="desTx" presStyleLbl="fgAcc1" presStyleIdx="2" presStyleCnt="3">
        <dgm:presLayoutVars>
          <dgm:bulletEnabled val="1"/>
        </dgm:presLayoutVars>
      </dgm:prSet>
      <dgm:spPr/>
      <dgm:t>
        <a:bodyPr/>
        <a:lstStyle/>
        <a:p>
          <a:endParaRPr lang="zh-CN" altLang="en-US"/>
        </a:p>
      </dgm:t>
    </dgm:pt>
  </dgm:ptLst>
  <dgm:cxnLst>
    <dgm:cxn modelId="{E7DD86D6-12FD-4846-A1CD-96103C2379E1}" type="presOf" srcId="{8A6B95E3-3C6D-4A38-9655-BD26F0A82AD4}" destId="{D6C715E4-DB56-4890-83F3-FCE5D603FDF4}" srcOrd="1" destOrd="0" presId="urn:microsoft.com/office/officeart/2005/8/layout/process3"/>
    <dgm:cxn modelId="{0DF0697D-0669-4814-9CD9-6CB8F089F2FD}" srcId="{2A3E4FEE-9D4E-4150-A934-DB7195264A5B}" destId="{8C1A8C2A-A30E-457A-BBA3-3B4482CD950E}" srcOrd="0" destOrd="0" parTransId="{A420FCB7-C464-4365-9D8C-387098DD9FF3}" sibTransId="{503B6DEC-847C-49D5-B13F-0183448C9B4E}"/>
    <dgm:cxn modelId="{7D0CDD59-766E-40BB-96C9-CB8EEC771316}" srcId="{614813C9-C2AA-42E9-AF3F-7280E365ED33}" destId="{2A3E4FEE-9D4E-4150-A934-DB7195264A5B}" srcOrd="2" destOrd="0" parTransId="{4CCB7B90-E9E6-4971-A498-8A16D4AD48A5}" sibTransId="{8DD8A4D1-31ED-48CC-9945-E6F7E2A4686C}"/>
    <dgm:cxn modelId="{AE110478-B1D5-4287-8D9F-BA1C5CBB9585}" srcId="{8A6B95E3-3C6D-4A38-9655-BD26F0A82AD4}" destId="{0C722EF1-8644-413F-8BBE-4F7ABD7BF5BF}" srcOrd="0" destOrd="0" parTransId="{7EEEEC56-C15D-4E60-88B7-B5253277A768}" sibTransId="{28A6545C-DF8E-4105-94C1-35C189DBEF35}"/>
    <dgm:cxn modelId="{8DDA6365-A9FB-4AA2-B0B6-6D6D2F55AF02}" type="presOf" srcId="{9C3AD797-FB50-425C-8875-332463FEDFCA}" destId="{471F43DF-CC6F-4611-9681-B1B5169DD3AF}" srcOrd="0" destOrd="0" presId="urn:microsoft.com/office/officeart/2005/8/layout/process3"/>
    <dgm:cxn modelId="{724BA47E-E0ED-424C-8CFB-88F5D585F0AC}" type="presOf" srcId="{C6692F4A-4B51-4F16-8BF4-2D6D55BC155D}" destId="{D7B16E0E-5189-4D0F-B9C3-0D0472B9199B}" srcOrd="0" destOrd="0" presId="urn:microsoft.com/office/officeart/2005/8/layout/process3"/>
    <dgm:cxn modelId="{D9823A6C-1B63-410F-931B-0A9F8BA16008}" type="presOf" srcId="{614813C9-C2AA-42E9-AF3F-7280E365ED33}" destId="{27164193-4C41-4B2A-A92D-D310A6BE4501}" srcOrd="0" destOrd="0" presId="urn:microsoft.com/office/officeart/2005/8/layout/process3"/>
    <dgm:cxn modelId="{E21902C9-F455-4F03-9F0C-3B0B81A3C0C4}" type="presOf" srcId="{C6692F4A-4B51-4F16-8BF4-2D6D55BC155D}" destId="{6125C6A8-2CAE-40C8-94B0-986AC5B89948}" srcOrd="1" destOrd="0" presId="urn:microsoft.com/office/officeart/2005/8/layout/process3"/>
    <dgm:cxn modelId="{C29301A7-084F-484D-84AF-09821D5694D4}" srcId="{614813C9-C2AA-42E9-AF3F-7280E365ED33}" destId="{A82F7342-20C5-46A9-A5A2-0D2BAAACAB27}" srcOrd="0" destOrd="0" parTransId="{22628A03-C77B-448C-80A2-5F827B93510C}" sibTransId="{C09DD690-0C41-4334-AAA5-B9B7AEB2AE69}"/>
    <dgm:cxn modelId="{E571F4A9-9917-442B-86FC-153406709453}" type="presOf" srcId="{C09DD690-0C41-4334-AAA5-B9B7AEB2AE69}" destId="{061BB9FF-12E9-46EA-9AB9-2D53F8D6B560}" srcOrd="1" destOrd="0" presId="urn:microsoft.com/office/officeart/2005/8/layout/process3"/>
    <dgm:cxn modelId="{B2A77E05-86C0-425B-960C-A9AC71DEF7C1}" type="presOf" srcId="{A82F7342-20C5-46A9-A5A2-0D2BAAACAB27}" destId="{D632C928-F825-4EF9-A23A-68D15D3E2C9B}" srcOrd="0" destOrd="0" presId="urn:microsoft.com/office/officeart/2005/8/layout/process3"/>
    <dgm:cxn modelId="{59676838-5AA1-46CD-A431-1A67DDDA8A60}" type="presOf" srcId="{A82F7342-20C5-46A9-A5A2-0D2BAAACAB27}" destId="{1F3A1C29-EE32-4E28-B79B-01A1A1796823}" srcOrd="1" destOrd="0" presId="urn:microsoft.com/office/officeart/2005/8/layout/process3"/>
    <dgm:cxn modelId="{C2B18881-EAE8-4CB1-B1A0-479256081A9D}" srcId="{A82F7342-20C5-46A9-A5A2-0D2BAAACAB27}" destId="{9C3AD797-FB50-425C-8875-332463FEDFCA}" srcOrd="0" destOrd="0" parTransId="{4C0EE546-FB68-418C-9B36-30B954277656}" sibTransId="{277AEB91-2801-4024-8E69-2DD1FF1DA184}"/>
    <dgm:cxn modelId="{72B08E8A-6329-4355-A5AF-FEA1EE5BB3EC}" srcId="{614813C9-C2AA-42E9-AF3F-7280E365ED33}" destId="{8A6B95E3-3C6D-4A38-9655-BD26F0A82AD4}" srcOrd="1" destOrd="0" parTransId="{01553FCA-F657-4ABF-ABAF-1956B66CCEF3}" sibTransId="{C6692F4A-4B51-4F16-8BF4-2D6D55BC155D}"/>
    <dgm:cxn modelId="{8428BA89-F97F-42A6-8D88-F8DA3D30F26E}" type="presOf" srcId="{2A3E4FEE-9D4E-4150-A934-DB7195264A5B}" destId="{63656E3C-8182-47D5-BB64-F2C5FD2E8C9D}" srcOrd="1" destOrd="0" presId="urn:microsoft.com/office/officeart/2005/8/layout/process3"/>
    <dgm:cxn modelId="{88E892AF-7103-4B53-B783-2504C449B980}" type="presOf" srcId="{0C722EF1-8644-413F-8BBE-4F7ABD7BF5BF}" destId="{F4D5916E-6421-4E54-A8B6-2E6D3DEED803}" srcOrd="0" destOrd="0" presId="urn:microsoft.com/office/officeart/2005/8/layout/process3"/>
    <dgm:cxn modelId="{C7DE8FC5-A7B8-4130-B546-B6D280F2C66F}" type="presOf" srcId="{8C1A8C2A-A30E-457A-BBA3-3B4482CD950E}" destId="{B0100F8C-B480-4E99-B75D-A91C08AA6059}" srcOrd="0" destOrd="0" presId="urn:microsoft.com/office/officeart/2005/8/layout/process3"/>
    <dgm:cxn modelId="{87425C49-FEE8-4BDD-AB0B-D417BC552B46}" type="presOf" srcId="{8A6B95E3-3C6D-4A38-9655-BD26F0A82AD4}" destId="{C258EA07-3281-4341-80BD-2FD445E0830F}" srcOrd="0" destOrd="0" presId="urn:microsoft.com/office/officeart/2005/8/layout/process3"/>
    <dgm:cxn modelId="{8A2224DD-262D-4ED9-8CEB-F20A133795FD}" type="presOf" srcId="{2A3E4FEE-9D4E-4150-A934-DB7195264A5B}" destId="{D6D415EB-88B9-4798-87CF-A4FAC356055D}" srcOrd="0" destOrd="0" presId="urn:microsoft.com/office/officeart/2005/8/layout/process3"/>
    <dgm:cxn modelId="{F5C2E27E-36A7-453E-9505-6D44BB9CE14F}" type="presOf" srcId="{C09DD690-0C41-4334-AAA5-B9B7AEB2AE69}" destId="{B0C0C64D-01AD-428F-9341-FEE0BA57F8AC}" srcOrd="0" destOrd="0" presId="urn:microsoft.com/office/officeart/2005/8/layout/process3"/>
    <dgm:cxn modelId="{900A0986-C2FF-494D-9A35-7F28CEBD6FF1}" type="presParOf" srcId="{27164193-4C41-4B2A-A92D-D310A6BE4501}" destId="{F50CADBC-1522-403F-A1F7-BE12EC79F635}" srcOrd="0" destOrd="0" presId="urn:microsoft.com/office/officeart/2005/8/layout/process3"/>
    <dgm:cxn modelId="{BE6A9B38-909E-49AC-9FB1-7060E44C0B14}" type="presParOf" srcId="{F50CADBC-1522-403F-A1F7-BE12EC79F635}" destId="{D632C928-F825-4EF9-A23A-68D15D3E2C9B}" srcOrd="0" destOrd="0" presId="urn:microsoft.com/office/officeart/2005/8/layout/process3"/>
    <dgm:cxn modelId="{5AF7D6EE-4A58-4846-AC02-2FD9C232B01F}" type="presParOf" srcId="{F50CADBC-1522-403F-A1F7-BE12EC79F635}" destId="{1F3A1C29-EE32-4E28-B79B-01A1A1796823}" srcOrd="1" destOrd="0" presId="urn:microsoft.com/office/officeart/2005/8/layout/process3"/>
    <dgm:cxn modelId="{32044946-DA8B-4B1E-B48B-603CC94DA539}" type="presParOf" srcId="{F50CADBC-1522-403F-A1F7-BE12EC79F635}" destId="{471F43DF-CC6F-4611-9681-B1B5169DD3AF}" srcOrd="2" destOrd="0" presId="urn:microsoft.com/office/officeart/2005/8/layout/process3"/>
    <dgm:cxn modelId="{4CC10F17-4506-4C30-A843-7859EE8F8897}" type="presParOf" srcId="{27164193-4C41-4B2A-A92D-D310A6BE4501}" destId="{B0C0C64D-01AD-428F-9341-FEE0BA57F8AC}" srcOrd="1" destOrd="0" presId="urn:microsoft.com/office/officeart/2005/8/layout/process3"/>
    <dgm:cxn modelId="{C1127BC4-68FB-4F9C-99CA-4C65589E85F3}" type="presParOf" srcId="{B0C0C64D-01AD-428F-9341-FEE0BA57F8AC}" destId="{061BB9FF-12E9-46EA-9AB9-2D53F8D6B560}" srcOrd="0" destOrd="0" presId="urn:microsoft.com/office/officeart/2005/8/layout/process3"/>
    <dgm:cxn modelId="{24DEB4F6-AABB-4905-94B2-59FF631C9204}" type="presParOf" srcId="{27164193-4C41-4B2A-A92D-D310A6BE4501}" destId="{59749B43-DFA2-45A7-B536-E92ADF53EE09}" srcOrd="2" destOrd="0" presId="urn:microsoft.com/office/officeart/2005/8/layout/process3"/>
    <dgm:cxn modelId="{B8203D55-17F0-4C2F-8A45-6A3309A38B13}" type="presParOf" srcId="{59749B43-DFA2-45A7-B536-E92ADF53EE09}" destId="{C258EA07-3281-4341-80BD-2FD445E0830F}" srcOrd="0" destOrd="0" presId="urn:microsoft.com/office/officeart/2005/8/layout/process3"/>
    <dgm:cxn modelId="{E4BED660-41E3-4543-987F-923E9F6C2FE7}" type="presParOf" srcId="{59749B43-DFA2-45A7-B536-E92ADF53EE09}" destId="{D6C715E4-DB56-4890-83F3-FCE5D603FDF4}" srcOrd="1" destOrd="0" presId="urn:microsoft.com/office/officeart/2005/8/layout/process3"/>
    <dgm:cxn modelId="{689205B7-3E17-4F4E-B007-1C64ABB49564}" type="presParOf" srcId="{59749B43-DFA2-45A7-B536-E92ADF53EE09}" destId="{F4D5916E-6421-4E54-A8B6-2E6D3DEED803}" srcOrd="2" destOrd="0" presId="urn:microsoft.com/office/officeart/2005/8/layout/process3"/>
    <dgm:cxn modelId="{5D8CBADF-C547-4731-8B11-2BE2B91CF7EC}" type="presParOf" srcId="{27164193-4C41-4B2A-A92D-D310A6BE4501}" destId="{D7B16E0E-5189-4D0F-B9C3-0D0472B9199B}" srcOrd="3" destOrd="0" presId="urn:microsoft.com/office/officeart/2005/8/layout/process3"/>
    <dgm:cxn modelId="{978BAAE5-C290-4ECD-8A1A-9122C2921EC7}" type="presParOf" srcId="{D7B16E0E-5189-4D0F-B9C3-0D0472B9199B}" destId="{6125C6A8-2CAE-40C8-94B0-986AC5B89948}" srcOrd="0" destOrd="0" presId="urn:microsoft.com/office/officeart/2005/8/layout/process3"/>
    <dgm:cxn modelId="{6F6D1755-215E-4D39-A237-7D41ACDBFA4D}" type="presParOf" srcId="{27164193-4C41-4B2A-A92D-D310A6BE4501}" destId="{0E70558B-8EBC-48CD-BD38-983D8D34F587}" srcOrd="4" destOrd="0" presId="urn:microsoft.com/office/officeart/2005/8/layout/process3"/>
    <dgm:cxn modelId="{827E04F9-C52B-4BAD-9586-F292C18325BD}" type="presParOf" srcId="{0E70558B-8EBC-48CD-BD38-983D8D34F587}" destId="{D6D415EB-88B9-4798-87CF-A4FAC356055D}" srcOrd="0" destOrd="0" presId="urn:microsoft.com/office/officeart/2005/8/layout/process3"/>
    <dgm:cxn modelId="{11CAD0C5-FC95-4D8D-89A0-B1CD60991656}" type="presParOf" srcId="{0E70558B-8EBC-48CD-BD38-983D8D34F587}" destId="{63656E3C-8182-47D5-BB64-F2C5FD2E8C9D}" srcOrd="1" destOrd="0" presId="urn:microsoft.com/office/officeart/2005/8/layout/process3"/>
    <dgm:cxn modelId="{9EC59CF9-2E65-4AFF-8644-09F6B72FB642}" type="presParOf" srcId="{0E70558B-8EBC-48CD-BD38-983D8D34F587}" destId="{B0100F8C-B480-4E99-B75D-A91C08AA6059}" srcOrd="2" destOrd="0" presId="urn:microsoft.com/office/officeart/2005/8/layout/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2A850F0-3C15-4659-986E-1864A29B3041}"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GB"/>
        </a:p>
      </dgm:t>
    </dgm:pt>
    <dgm:pt modelId="{AAD34567-4440-4458-B126-750AB949C9C4}">
      <dgm:prSet phldrT="[文本]"/>
      <dgm:spPr/>
      <dgm:t>
        <a:bodyPr/>
        <a:lstStyle/>
        <a:p>
          <a:r>
            <a:rPr lang="zh-CN" dirty="0" smtClean="0">
              <a:latin typeface="楷体" pitchFamily="49" charset="-122"/>
              <a:ea typeface="楷体" pitchFamily="49" charset="-122"/>
            </a:rPr>
            <a:t>目标</a:t>
          </a:r>
          <a:endParaRPr lang="en-US" altLang="zh-CN" dirty="0" smtClean="0">
            <a:latin typeface="楷体" pitchFamily="49" charset="-122"/>
            <a:ea typeface="楷体" pitchFamily="49" charset="-122"/>
          </a:endParaRPr>
        </a:p>
        <a:p>
          <a:r>
            <a:rPr lang="zh-CN" dirty="0" smtClean="0">
              <a:latin typeface="楷体" pitchFamily="49" charset="-122"/>
              <a:ea typeface="楷体" pitchFamily="49" charset="-122"/>
            </a:rPr>
            <a:t>相关性</a:t>
          </a:r>
          <a:endParaRPr lang="en-GB" dirty="0">
            <a:latin typeface="楷体" pitchFamily="49" charset="-122"/>
            <a:ea typeface="楷体" pitchFamily="49" charset="-122"/>
          </a:endParaRPr>
        </a:p>
      </dgm:t>
    </dgm:pt>
    <dgm:pt modelId="{4DC0606D-BEAA-4E8C-9FC1-6AE406C497F8}" type="parTrans" cxnId="{744A49A0-B1F4-46DF-9A8B-D58D7592C943}">
      <dgm:prSet/>
      <dgm:spPr/>
      <dgm:t>
        <a:bodyPr/>
        <a:lstStyle/>
        <a:p>
          <a:endParaRPr lang="en-GB"/>
        </a:p>
      </dgm:t>
    </dgm:pt>
    <dgm:pt modelId="{AF4C4938-F0EC-44B2-984F-DD9D6D30D79E}" type="sibTrans" cxnId="{744A49A0-B1F4-46DF-9A8B-D58D7592C943}">
      <dgm:prSet/>
      <dgm:spPr/>
      <dgm:t>
        <a:bodyPr/>
        <a:lstStyle/>
        <a:p>
          <a:endParaRPr lang="en-GB"/>
        </a:p>
      </dgm:t>
    </dgm:pt>
    <dgm:pt modelId="{6355278A-BA71-4B9A-95F1-923D72704360}">
      <dgm:prSet phldrT="[文本]" custT="1"/>
      <dgm:spPr/>
      <dgm:t>
        <a:bodyPr/>
        <a:lstStyle/>
        <a:p>
          <a:r>
            <a:rPr lang="zh-CN" sz="2400" dirty="0" smtClean="0">
              <a:latin typeface="楷体" pitchFamily="49" charset="-122"/>
              <a:ea typeface="楷体" pitchFamily="49" charset="-122"/>
            </a:rPr>
            <a:t>项目预算应以任务目标为依据、预算支出与研究任务紧密相关，预算的总量、强度与支出结构等应符合研究任务的规律和特点。</a:t>
          </a:r>
          <a:endParaRPr lang="en-GB" sz="2400" dirty="0">
            <a:latin typeface="楷体" pitchFamily="49" charset="-122"/>
            <a:ea typeface="楷体" pitchFamily="49" charset="-122"/>
          </a:endParaRPr>
        </a:p>
      </dgm:t>
    </dgm:pt>
    <dgm:pt modelId="{230764B6-FA27-460B-99FB-564A63C1F92C}" type="parTrans" cxnId="{6D5EF99E-83AD-44FD-BD2A-15514BBE0F8A}">
      <dgm:prSet/>
      <dgm:spPr/>
      <dgm:t>
        <a:bodyPr/>
        <a:lstStyle/>
        <a:p>
          <a:endParaRPr lang="en-GB"/>
        </a:p>
      </dgm:t>
    </dgm:pt>
    <dgm:pt modelId="{2A83345B-484B-4D30-998E-199747EC9CCE}" type="sibTrans" cxnId="{6D5EF99E-83AD-44FD-BD2A-15514BBE0F8A}">
      <dgm:prSet/>
      <dgm:spPr/>
      <dgm:t>
        <a:bodyPr/>
        <a:lstStyle/>
        <a:p>
          <a:endParaRPr lang="en-GB"/>
        </a:p>
      </dgm:t>
    </dgm:pt>
    <dgm:pt modelId="{2D6963C5-CC69-4BAC-BE7F-7CCA36ED42C1}">
      <dgm:prSet phldrT="[文本]"/>
      <dgm:spPr/>
      <dgm:t>
        <a:bodyPr/>
        <a:lstStyle/>
        <a:p>
          <a:r>
            <a:rPr lang="zh-CN" dirty="0" smtClean="0">
              <a:latin typeface="楷体" pitchFamily="49" charset="-122"/>
              <a:ea typeface="楷体" pitchFamily="49" charset="-122"/>
            </a:rPr>
            <a:t>政策</a:t>
          </a:r>
          <a:endParaRPr lang="en-US" altLang="zh-CN" dirty="0" smtClean="0">
            <a:latin typeface="楷体" pitchFamily="49" charset="-122"/>
            <a:ea typeface="楷体" pitchFamily="49" charset="-122"/>
          </a:endParaRPr>
        </a:p>
        <a:p>
          <a:r>
            <a:rPr lang="zh-CN" dirty="0" smtClean="0">
              <a:latin typeface="楷体" pitchFamily="49" charset="-122"/>
              <a:ea typeface="楷体" pitchFamily="49" charset="-122"/>
            </a:rPr>
            <a:t>相符性</a:t>
          </a:r>
          <a:endParaRPr lang="en-GB" dirty="0">
            <a:latin typeface="楷体" pitchFamily="49" charset="-122"/>
            <a:ea typeface="楷体" pitchFamily="49" charset="-122"/>
          </a:endParaRPr>
        </a:p>
      </dgm:t>
    </dgm:pt>
    <dgm:pt modelId="{0C2EA909-CCA8-4ABC-9E7E-1B4591C85E9D}" type="parTrans" cxnId="{A8973F7A-B633-4C16-BAC0-5EB5860860DF}">
      <dgm:prSet/>
      <dgm:spPr/>
      <dgm:t>
        <a:bodyPr/>
        <a:lstStyle/>
        <a:p>
          <a:endParaRPr lang="en-GB"/>
        </a:p>
      </dgm:t>
    </dgm:pt>
    <dgm:pt modelId="{5F24A32E-FD0A-41C7-8DA3-656E85788C2A}" type="sibTrans" cxnId="{A8973F7A-B633-4C16-BAC0-5EB5860860DF}">
      <dgm:prSet/>
      <dgm:spPr/>
      <dgm:t>
        <a:bodyPr/>
        <a:lstStyle/>
        <a:p>
          <a:endParaRPr lang="en-GB"/>
        </a:p>
      </dgm:t>
    </dgm:pt>
    <dgm:pt modelId="{302EEFA1-1526-48D3-BA90-A5A836BEA296}">
      <dgm:prSet phldrT="[文本]" custT="1"/>
      <dgm:spPr/>
      <dgm:t>
        <a:bodyPr/>
        <a:lstStyle/>
        <a:p>
          <a:r>
            <a:rPr lang="zh-CN" sz="2400" dirty="0" smtClean="0">
              <a:latin typeface="楷体" pitchFamily="49" charset="-122"/>
              <a:ea typeface="楷体" pitchFamily="49" charset="-122"/>
            </a:rPr>
            <a:t>项目预算应符合国家财经法规和科技经费管理制度的相关规定，预算科目的开支范围、开支标准等应符合规定。</a:t>
          </a:r>
          <a:endParaRPr lang="en-GB" sz="2400" dirty="0">
            <a:latin typeface="楷体" pitchFamily="49" charset="-122"/>
            <a:ea typeface="楷体" pitchFamily="49" charset="-122"/>
          </a:endParaRPr>
        </a:p>
      </dgm:t>
    </dgm:pt>
    <dgm:pt modelId="{6B42AB0C-DB45-48DD-BFAA-46668C248AFD}" type="parTrans" cxnId="{DDBC1108-75AF-467D-84D8-9AFD397B91BB}">
      <dgm:prSet/>
      <dgm:spPr/>
      <dgm:t>
        <a:bodyPr/>
        <a:lstStyle/>
        <a:p>
          <a:endParaRPr lang="en-GB"/>
        </a:p>
      </dgm:t>
    </dgm:pt>
    <dgm:pt modelId="{F60A52AE-D7F4-495F-B4AA-220F90D02D59}" type="sibTrans" cxnId="{DDBC1108-75AF-467D-84D8-9AFD397B91BB}">
      <dgm:prSet/>
      <dgm:spPr/>
      <dgm:t>
        <a:bodyPr/>
        <a:lstStyle/>
        <a:p>
          <a:endParaRPr lang="en-GB"/>
        </a:p>
      </dgm:t>
    </dgm:pt>
    <dgm:pt modelId="{5F178FC3-24EA-4802-A1F2-84EC2D1DF125}">
      <dgm:prSet phldrT="[文本]"/>
      <dgm:spPr/>
      <dgm:t>
        <a:bodyPr/>
        <a:lstStyle/>
        <a:p>
          <a:r>
            <a:rPr lang="zh-CN" dirty="0" smtClean="0">
              <a:latin typeface="楷体" pitchFamily="49" charset="-122"/>
              <a:ea typeface="楷体" pitchFamily="49" charset="-122"/>
            </a:rPr>
            <a:t>经济</a:t>
          </a:r>
          <a:endParaRPr lang="en-US" altLang="zh-CN" dirty="0" smtClean="0">
            <a:latin typeface="楷体" pitchFamily="49" charset="-122"/>
            <a:ea typeface="楷体" pitchFamily="49" charset="-122"/>
          </a:endParaRPr>
        </a:p>
        <a:p>
          <a:r>
            <a:rPr lang="zh-CN" dirty="0" smtClean="0">
              <a:latin typeface="楷体" pitchFamily="49" charset="-122"/>
              <a:ea typeface="楷体" pitchFamily="49" charset="-122"/>
            </a:rPr>
            <a:t>合理性</a:t>
          </a:r>
          <a:endParaRPr lang="en-GB" dirty="0">
            <a:latin typeface="楷体" pitchFamily="49" charset="-122"/>
            <a:ea typeface="楷体" pitchFamily="49" charset="-122"/>
          </a:endParaRPr>
        </a:p>
      </dgm:t>
    </dgm:pt>
    <dgm:pt modelId="{88A8A200-2BFE-434A-82E9-D86E20F19DDE}" type="parTrans" cxnId="{44BBABB8-AA65-46C9-BDD5-46A6710928DA}">
      <dgm:prSet/>
      <dgm:spPr/>
      <dgm:t>
        <a:bodyPr/>
        <a:lstStyle/>
        <a:p>
          <a:endParaRPr lang="en-GB"/>
        </a:p>
      </dgm:t>
    </dgm:pt>
    <dgm:pt modelId="{8D36F7F2-FAB3-4EFF-9AD5-4203161FE5C0}" type="sibTrans" cxnId="{44BBABB8-AA65-46C9-BDD5-46A6710928DA}">
      <dgm:prSet/>
      <dgm:spPr/>
      <dgm:t>
        <a:bodyPr/>
        <a:lstStyle/>
        <a:p>
          <a:endParaRPr lang="en-GB"/>
        </a:p>
      </dgm:t>
    </dgm:pt>
    <dgm:pt modelId="{9BAD4F3D-E500-4A4D-8BD3-65FA42D22C68}">
      <dgm:prSet phldrT="[文本]" custT="1"/>
      <dgm:spPr/>
      <dgm:t>
        <a:bodyPr/>
        <a:lstStyle/>
        <a:p>
          <a:r>
            <a:rPr lang="zh-CN" sz="2400" dirty="0" smtClean="0">
              <a:latin typeface="楷体" pitchFamily="49" charset="-122"/>
              <a:ea typeface="楷体" pitchFamily="49" charset="-122"/>
            </a:rPr>
            <a:t>项目预算应结合现有研究基础、前期投入和支撑条件，参照国内外同类研究开发活动的状况以及我国的国情，与同类科研活动的支出水平相匹配</a:t>
          </a:r>
          <a:r>
            <a:rPr lang="zh-CN" sz="2000" dirty="0" smtClean="0"/>
            <a:t>。</a:t>
          </a:r>
          <a:endParaRPr lang="en-GB" sz="2000" dirty="0"/>
        </a:p>
      </dgm:t>
    </dgm:pt>
    <dgm:pt modelId="{6EB0594A-19F5-4D95-A1C5-2CF2746E02FE}" type="parTrans" cxnId="{6F2639D2-EE1D-40C5-9E17-5B617F228992}">
      <dgm:prSet/>
      <dgm:spPr/>
      <dgm:t>
        <a:bodyPr/>
        <a:lstStyle/>
        <a:p>
          <a:endParaRPr lang="en-GB"/>
        </a:p>
      </dgm:t>
    </dgm:pt>
    <dgm:pt modelId="{21434649-56C3-498B-A0E3-E62EA85C5CE6}" type="sibTrans" cxnId="{6F2639D2-EE1D-40C5-9E17-5B617F228992}">
      <dgm:prSet/>
      <dgm:spPr/>
      <dgm:t>
        <a:bodyPr/>
        <a:lstStyle/>
        <a:p>
          <a:endParaRPr lang="en-GB"/>
        </a:p>
      </dgm:t>
    </dgm:pt>
    <dgm:pt modelId="{60E3754C-5EAF-4984-A4E7-560BE54E44ED}" type="pres">
      <dgm:prSet presAssocID="{82A850F0-3C15-4659-986E-1864A29B3041}" presName="Name0" presStyleCnt="0">
        <dgm:presLayoutVars>
          <dgm:dir/>
          <dgm:animLvl val="lvl"/>
          <dgm:resizeHandles val="exact"/>
        </dgm:presLayoutVars>
      </dgm:prSet>
      <dgm:spPr/>
      <dgm:t>
        <a:bodyPr/>
        <a:lstStyle/>
        <a:p>
          <a:endParaRPr lang="zh-CN" altLang="en-US"/>
        </a:p>
      </dgm:t>
    </dgm:pt>
    <dgm:pt modelId="{2475B4F4-44F2-40C0-9A9E-44AC356294DB}" type="pres">
      <dgm:prSet presAssocID="{AAD34567-4440-4458-B126-750AB949C9C4}" presName="linNode" presStyleCnt="0"/>
      <dgm:spPr/>
    </dgm:pt>
    <dgm:pt modelId="{6777CDB0-FB71-463C-82AD-81F3925544AC}" type="pres">
      <dgm:prSet presAssocID="{AAD34567-4440-4458-B126-750AB949C9C4}" presName="parentText" presStyleLbl="node1" presStyleIdx="0" presStyleCnt="3">
        <dgm:presLayoutVars>
          <dgm:chMax val="1"/>
          <dgm:bulletEnabled val="1"/>
        </dgm:presLayoutVars>
      </dgm:prSet>
      <dgm:spPr/>
      <dgm:t>
        <a:bodyPr/>
        <a:lstStyle/>
        <a:p>
          <a:endParaRPr lang="en-GB"/>
        </a:p>
      </dgm:t>
    </dgm:pt>
    <dgm:pt modelId="{242D4724-7AA4-4B52-BF9C-6F8A03AD76DA}" type="pres">
      <dgm:prSet presAssocID="{AAD34567-4440-4458-B126-750AB949C9C4}" presName="descendantText" presStyleLbl="alignAccFollowNode1" presStyleIdx="0" presStyleCnt="3" custScaleX="112133" custScaleY="107043" custLinFactNeighborX="-8173" custLinFactNeighborY="0">
        <dgm:presLayoutVars>
          <dgm:bulletEnabled val="1"/>
        </dgm:presLayoutVars>
      </dgm:prSet>
      <dgm:spPr/>
      <dgm:t>
        <a:bodyPr/>
        <a:lstStyle/>
        <a:p>
          <a:endParaRPr lang="en-GB"/>
        </a:p>
      </dgm:t>
    </dgm:pt>
    <dgm:pt modelId="{F31C14A8-ACD3-488B-A918-81021BC3153E}" type="pres">
      <dgm:prSet presAssocID="{AF4C4938-F0EC-44B2-984F-DD9D6D30D79E}" presName="sp" presStyleCnt="0"/>
      <dgm:spPr/>
    </dgm:pt>
    <dgm:pt modelId="{EB6B5A9C-A6EA-499B-A96D-2B72D6BEF438}" type="pres">
      <dgm:prSet presAssocID="{2D6963C5-CC69-4BAC-BE7F-7CCA36ED42C1}" presName="linNode" presStyleCnt="0"/>
      <dgm:spPr/>
    </dgm:pt>
    <dgm:pt modelId="{A510532C-54A8-44E9-9D87-19230189D90C}" type="pres">
      <dgm:prSet presAssocID="{2D6963C5-CC69-4BAC-BE7F-7CCA36ED42C1}" presName="parentText" presStyleLbl="node1" presStyleIdx="1" presStyleCnt="3">
        <dgm:presLayoutVars>
          <dgm:chMax val="1"/>
          <dgm:bulletEnabled val="1"/>
        </dgm:presLayoutVars>
      </dgm:prSet>
      <dgm:spPr/>
      <dgm:t>
        <a:bodyPr/>
        <a:lstStyle/>
        <a:p>
          <a:endParaRPr lang="en-GB"/>
        </a:p>
      </dgm:t>
    </dgm:pt>
    <dgm:pt modelId="{125ACD13-BB2E-4722-B449-07B604320827}" type="pres">
      <dgm:prSet presAssocID="{2D6963C5-CC69-4BAC-BE7F-7CCA36ED42C1}" presName="descendantText" presStyleLbl="alignAccFollowNode1" presStyleIdx="1" presStyleCnt="3" custScaleX="112132" custScaleY="94516" custLinFactNeighborX="-5877" custLinFactNeighborY="0">
        <dgm:presLayoutVars>
          <dgm:bulletEnabled val="1"/>
        </dgm:presLayoutVars>
      </dgm:prSet>
      <dgm:spPr/>
      <dgm:t>
        <a:bodyPr/>
        <a:lstStyle/>
        <a:p>
          <a:endParaRPr lang="en-GB"/>
        </a:p>
      </dgm:t>
    </dgm:pt>
    <dgm:pt modelId="{BB0BEC4B-5773-4498-A07F-22C4C0E396A7}" type="pres">
      <dgm:prSet presAssocID="{5F24A32E-FD0A-41C7-8DA3-656E85788C2A}" presName="sp" presStyleCnt="0"/>
      <dgm:spPr/>
    </dgm:pt>
    <dgm:pt modelId="{05A886FA-93F9-4CF1-AA02-CC040ED35EDA}" type="pres">
      <dgm:prSet presAssocID="{5F178FC3-24EA-4802-A1F2-84EC2D1DF125}" presName="linNode" presStyleCnt="0"/>
      <dgm:spPr/>
    </dgm:pt>
    <dgm:pt modelId="{44EA76B1-0D95-4464-A771-E432866C1856}" type="pres">
      <dgm:prSet presAssocID="{5F178FC3-24EA-4802-A1F2-84EC2D1DF125}" presName="parentText" presStyleLbl="node1" presStyleIdx="2" presStyleCnt="3">
        <dgm:presLayoutVars>
          <dgm:chMax val="1"/>
          <dgm:bulletEnabled val="1"/>
        </dgm:presLayoutVars>
      </dgm:prSet>
      <dgm:spPr/>
      <dgm:t>
        <a:bodyPr/>
        <a:lstStyle/>
        <a:p>
          <a:endParaRPr lang="en-GB"/>
        </a:p>
      </dgm:t>
    </dgm:pt>
    <dgm:pt modelId="{489AC2AF-902F-4626-9FE7-4CFC3F7A51A1}" type="pres">
      <dgm:prSet presAssocID="{5F178FC3-24EA-4802-A1F2-84EC2D1DF125}" presName="descendantText" presStyleLbl="alignAccFollowNode1" presStyleIdx="2" presStyleCnt="3" custScaleX="112132" custScaleY="118659" custLinFactNeighborX="-5877" custLinFactNeighborY="3360">
        <dgm:presLayoutVars>
          <dgm:bulletEnabled val="1"/>
        </dgm:presLayoutVars>
      </dgm:prSet>
      <dgm:spPr/>
      <dgm:t>
        <a:bodyPr/>
        <a:lstStyle/>
        <a:p>
          <a:endParaRPr lang="en-GB"/>
        </a:p>
      </dgm:t>
    </dgm:pt>
  </dgm:ptLst>
  <dgm:cxnLst>
    <dgm:cxn modelId="{6D5EF99E-83AD-44FD-BD2A-15514BBE0F8A}" srcId="{AAD34567-4440-4458-B126-750AB949C9C4}" destId="{6355278A-BA71-4B9A-95F1-923D72704360}" srcOrd="0" destOrd="0" parTransId="{230764B6-FA27-460B-99FB-564A63C1F92C}" sibTransId="{2A83345B-484B-4D30-998E-199747EC9CCE}"/>
    <dgm:cxn modelId="{0E408842-DE6A-41CD-AF8F-B6423B833BF7}" type="presOf" srcId="{302EEFA1-1526-48D3-BA90-A5A836BEA296}" destId="{125ACD13-BB2E-4722-B449-07B604320827}" srcOrd="0" destOrd="0" presId="urn:microsoft.com/office/officeart/2005/8/layout/vList5"/>
    <dgm:cxn modelId="{44BBABB8-AA65-46C9-BDD5-46A6710928DA}" srcId="{82A850F0-3C15-4659-986E-1864A29B3041}" destId="{5F178FC3-24EA-4802-A1F2-84EC2D1DF125}" srcOrd="2" destOrd="0" parTransId="{88A8A200-2BFE-434A-82E9-D86E20F19DDE}" sibTransId="{8D36F7F2-FAB3-4EFF-9AD5-4203161FE5C0}"/>
    <dgm:cxn modelId="{80327B39-13AE-48B5-A489-1EB2EADCFDB7}" type="presOf" srcId="{5F178FC3-24EA-4802-A1F2-84EC2D1DF125}" destId="{44EA76B1-0D95-4464-A771-E432866C1856}" srcOrd="0" destOrd="0" presId="urn:microsoft.com/office/officeart/2005/8/layout/vList5"/>
    <dgm:cxn modelId="{86D7AC0C-46A0-46E5-B24E-B6B81B4EFCCE}" type="presOf" srcId="{82A850F0-3C15-4659-986E-1864A29B3041}" destId="{60E3754C-5EAF-4984-A4E7-560BE54E44ED}" srcOrd="0" destOrd="0" presId="urn:microsoft.com/office/officeart/2005/8/layout/vList5"/>
    <dgm:cxn modelId="{1C412AE0-709D-4BFB-92B4-2C2E2BC2C7F2}" type="presOf" srcId="{2D6963C5-CC69-4BAC-BE7F-7CCA36ED42C1}" destId="{A510532C-54A8-44E9-9D87-19230189D90C}" srcOrd="0" destOrd="0" presId="urn:microsoft.com/office/officeart/2005/8/layout/vList5"/>
    <dgm:cxn modelId="{DDBC1108-75AF-467D-84D8-9AFD397B91BB}" srcId="{2D6963C5-CC69-4BAC-BE7F-7CCA36ED42C1}" destId="{302EEFA1-1526-48D3-BA90-A5A836BEA296}" srcOrd="0" destOrd="0" parTransId="{6B42AB0C-DB45-48DD-BFAA-46668C248AFD}" sibTransId="{F60A52AE-D7F4-495F-B4AA-220F90D02D59}"/>
    <dgm:cxn modelId="{744A49A0-B1F4-46DF-9A8B-D58D7592C943}" srcId="{82A850F0-3C15-4659-986E-1864A29B3041}" destId="{AAD34567-4440-4458-B126-750AB949C9C4}" srcOrd="0" destOrd="0" parTransId="{4DC0606D-BEAA-4E8C-9FC1-6AE406C497F8}" sibTransId="{AF4C4938-F0EC-44B2-984F-DD9D6D30D79E}"/>
    <dgm:cxn modelId="{13FC9ED2-1873-4822-BBF5-56DC3602E8A7}" type="presOf" srcId="{6355278A-BA71-4B9A-95F1-923D72704360}" destId="{242D4724-7AA4-4B52-BF9C-6F8A03AD76DA}" srcOrd="0" destOrd="0" presId="urn:microsoft.com/office/officeart/2005/8/layout/vList5"/>
    <dgm:cxn modelId="{6F2639D2-EE1D-40C5-9E17-5B617F228992}" srcId="{5F178FC3-24EA-4802-A1F2-84EC2D1DF125}" destId="{9BAD4F3D-E500-4A4D-8BD3-65FA42D22C68}" srcOrd="0" destOrd="0" parTransId="{6EB0594A-19F5-4D95-A1C5-2CF2746E02FE}" sibTransId="{21434649-56C3-498B-A0E3-E62EA85C5CE6}"/>
    <dgm:cxn modelId="{F282F2A7-0547-41AF-BD10-8D8E2360B217}" type="presOf" srcId="{AAD34567-4440-4458-B126-750AB949C9C4}" destId="{6777CDB0-FB71-463C-82AD-81F3925544AC}" srcOrd="0" destOrd="0" presId="urn:microsoft.com/office/officeart/2005/8/layout/vList5"/>
    <dgm:cxn modelId="{467A6D54-DAFA-4C73-9AF4-95A373690C12}" type="presOf" srcId="{9BAD4F3D-E500-4A4D-8BD3-65FA42D22C68}" destId="{489AC2AF-902F-4626-9FE7-4CFC3F7A51A1}" srcOrd="0" destOrd="0" presId="urn:microsoft.com/office/officeart/2005/8/layout/vList5"/>
    <dgm:cxn modelId="{A8973F7A-B633-4C16-BAC0-5EB5860860DF}" srcId="{82A850F0-3C15-4659-986E-1864A29B3041}" destId="{2D6963C5-CC69-4BAC-BE7F-7CCA36ED42C1}" srcOrd="1" destOrd="0" parTransId="{0C2EA909-CCA8-4ABC-9E7E-1B4591C85E9D}" sibTransId="{5F24A32E-FD0A-41C7-8DA3-656E85788C2A}"/>
    <dgm:cxn modelId="{316DBEE7-09B0-4A5A-A805-889A9528B7E7}" type="presParOf" srcId="{60E3754C-5EAF-4984-A4E7-560BE54E44ED}" destId="{2475B4F4-44F2-40C0-9A9E-44AC356294DB}" srcOrd="0" destOrd="0" presId="urn:microsoft.com/office/officeart/2005/8/layout/vList5"/>
    <dgm:cxn modelId="{4C7EA72B-F0EA-4307-A08D-B4E1F39D248B}" type="presParOf" srcId="{2475B4F4-44F2-40C0-9A9E-44AC356294DB}" destId="{6777CDB0-FB71-463C-82AD-81F3925544AC}" srcOrd="0" destOrd="0" presId="urn:microsoft.com/office/officeart/2005/8/layout/vList5"/>
    <dgm:cxn modelId="{95F8189E-1754-47AD-B975-927FC1254FC6}" type="presParOf" srcId="{2475B4F4-44F2-40C0-9A9E-44AC356294DB}" destId="{242D4724-7AA4-4B52-BF9C-6F8A03AD76DA}" srcOrd="1" destOrd="0" presId="urn:microsoft.com/office/officeart/2005/8/layout/vList5"/>
    <dgm:cxn modelId="{2DD937CE-A9CB-4EDA-A00B-DE924AC60B04}" type="presParOf" srcId="{60E3754C-5EAF-4984-A4E7-560BE54E44ED}" destId="{F31C14A8-ACD3-488B-A918-81021BC3153E}" srcOrd="1" destOrd="0" presId="urn:microsoft.com/office/officeart/2005/8/layout/vList5"/>
    <dgm:cxn modelId="{0266D701-B212-4628-A799-9EB8D0DB9972}" type="presParOf" srcId="{60E3754C-5EAF-4984-A4E7-560BE54E44ED}" destId="{EB6B5A9C-A6EA-499B-A96D-2B72D6BEF438}" srcOrd="2" destOrd="0" presId="urn:microsoft.com/office/officeart/2005/8/layout/vList5"/>
    <dgm:cxn modelId="{C035F96E-EB3F-4690-9659-8A2446232387}" type="presParOf" srcId="{EB6B5A9C-A6EA-499B-A96D-2B72D6BEF438}" destId="{A510532C-54A8-44E9-9D87-19230189D90C}" srcOrd="0" destOrd="0" presId="urn:microsoft.com/office/officeart/2005/8/layout/vList5"/>
    <dgm:cxn modelId="{F141218B-0077-4C28-A0A8-B712873DEF68}" type="presParOf" srcId="{EB6B5A9C-A6EA-499B-A96D-2B72D6BEF438}" destId="{125ACD13-BB2E-4722-B449-07B604320827}" srcOrd="1" destOrd="0" presId="urn:microsoft.com/office/officeart/2005/8/layout/vList5"/>
    <dgm:cxn modelId="{89A39084-A247-49DB-8DDB-5BA076D2DA2A}" type="presParOf" srcId="{60E3754C-5EAF-4984-A4E7-560BE54E44ED}" destId="{BB0BEC4B-5773-4498-A07F-22C4C0E396A7}" srcOrd="3" destOrd="0" presId="urn:microsoft.com/office/officeart/2005/8/layout/vList5"/>
    <dgm:cxn modelId="{CED232FE-B979-466C-8730-3175E0A3D68A}" type="presParOf" srcId="{60E3754C-5EAF-4984-A4E7-560BE54E44ED}" destId="{05A886FA-93F9-4CF1-AA02-CC040ED35EDA}" srcOrd="4" destOrd="0" presId="urn:microsoft.com/office/officeart/2005/8/layout/vList5"/>
    <dgm:cxn modelId="{06483325-487C-4371-BFDE-C4540124AEC9}" type="presParOf" srcId="{05A886FA-93F9-4CF1-AA02-CC040ED35EDA}" destId="{44EA76B1-0D95-4464-A771-E432866C1856}" srcOrd="0" destOrd="0" presId="urn:microsoft.com/office/officeart/2005/8/layout/vList5"/>
    <dgm:cxn modelId="{9019991C-6ACE-4D2C-97E4-A8A5F4912875}" type="presParOf" srcId="{05A886FA-93F9-4CF1-AA02-CC040ED35EDA}" destId="{489AC2AF-902F-4626-9FE7-4CFC3F7A51A1}"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9393F58-9172-429D-80D7-62DD5CB8921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8038E168-2F37-48CB-B046-96E513D506A6}">
      <dgm:prSet phldrT="[文本]"/>
      <dgm:spPr/>
      <dgm:t>
        <a:bodyPr/>
        <a:lstStyle/>
        <a:p>
          <a:r>
            <a:rPr lang="en-US" dirty="0" smtClean="0">
              <a:latin typeface="楷体" pitchFamily="49" charset="-122"/>
              <a:ea typeface="楷体" pitchFamily="49" charset="-122"/>
            </a:rPr>
            <a:t>1.</a:t>
          </a:r>
          <a:r>
            <a:rPr lang="zh-CN" dirty="0" smtClean="0">
              <a:latin typeface="楷体" pitchFamily="49" charset="-122"/>
              <a:ea typeface="楷体" pitchFamily="49" charset="-122"/>
            </a:rPr>
            <a:t>依托单位财务管理制度及内部控制制度的建设情况</a:t>
          </a:r>
          <a:endParaRPr lang="zh-CN" altLang="en-US" dirty="0"/>
        </a:p>
      </dgm:t>
    </dgm:pt>
    <dgm:pt modelId="{D47F5275-91F1-4336-A3EF-BED0A92E8C26}" type="parTrans" cxnId="{331909AE-1814-4CEF-B828-9B5318B61AE1}">
      <dgm:prSet/>
      <dgm:spPr/>
      <dgm:t>
        <a:bodyPr/>
        <a:lstStyle/>
        <a:p>
          <a:endParaRPr lang="zh-CN" altLang="en-US"/>
        </a:p>
      </dgm:t>
    </dgm:pt>
    <dgm:pt modelId="{6ABC2317-BA19-45FC-AEB5-1FDC54573EB0}" type="sibTrans" cxnId="{331909AE-1814-4CEF-B828-9B5318B61AE1}">
      <dgm:prSet/>
      <dgm:spPr/>
      <dgm:t>
        <a:bodyPr/>
        <a:lstStyle/>
        <a:p>
          <a:endParaRPr lang="zh-CN" altLang="en-US"/>
        </a:p>
      </dgm:t>
    </dgm:pt>
    <dgm:pt modelId="{1851DB5E-7C07-4968-ABB3-A8DF20198324}">
      <dgm:prSet phldrT="[文本]"/>
      <dgm:spPr/>
      <dgm:t>
        <a:bodyPr/>
        <a:lstStyle/>
        <a:p>
          <a:r>
            <a:rPr lang="zh-CN" altLang="en-US" dirty="0" smtClean="0">
              <a:latin typeface="楷体" pitchFamily="49" charset="-122"/>
              <a:ea typeface="楷体" pitchFamily="49" charset="-122"/>
            </a:rPr>
            <a:t>依托</a:t>
          </a:r>
          <a:r>
            <a:rPr lang="zh-CN" dirty="0" smtClean="0">
              <a:latin typeface="楷体" pitchFamily="49" charset="-122"/>
              <a:ea typeface="楷体" pitchFamily="49" charset="-122"/>
            </a:rPr>
            <a:t>单位财务管理制度及内控制度是否建立健全并得到有效实施，</a:t>
          </a:r>
          <a:r>
            <a:rPr lang="zh-CN" altLang="en-US" dirty="0" smtClean="0">
              <a:latin typeface="楷体" pitchFamily="49" charset="-122"/>
              <a:ea typeface="楷体" pitchFamily="49" charset="-122"/>
            </a:rPr>
            <a:t>能否</a:t>
          </a:r>
          <a:r>
            <a:rPr lang="zh-CN" dirty="0" smtClean="0">
              <a:latin typeface="楷体" pitchFamily="49" charset="-122"/>
              <a:ea typeface="楷体" pitchFamily="49" charset="-122"/>
            </a:rPr>
            <a:t>为加强项目的资金管理提供必要的支撑条件。</a:t>
          </a:r>
          <a:endParaRPr lang="zh-CN" altLang="en-US" dirty="0">
            <a:latin typeface="楷体" pitchFamily="49" charset="-122"/>
            <a:ea typeface="楷体" pitchFamily="49" charset="-122"/>
          </a:endParaRPr>
        </a:p>
      </dgm:t>
    </dgm:pt>
    <dgm:pt modelId="{7BA65DB9-E767-4FA4-8F32-15652B7DB2E6}" type="parTrans" cxnId="{B7E691B5-8C25-4F2A-B897-93FE062A4B6C}">
      <dgm:prSet/>
      <dgm:spPr/>
      <dgm:t>
        <a:bodyPr/>
        <a:lstStyle/>
        <a:p>
          <a:endParaRPr lang="zh-CN" altLang="en-US"/>
        </a:p>
      </dgm:t>
    </dgm:pt>
    <dgm:pt modelId="{4AD83A2B-1E5D-44FB-A4A1-A25E4824DF90}" type="sibTrans" cxnId="{B7E691B5-8C25-4F2A-B897-93FE062A4B6C}">
      <dgm:prSet/>
      <dgm:spPr/>
      <dgm:t>
        <a:bodyPr/>
        <a:lstStyle/>
        <a:p>
          <a:endParaRPr lang="zh-CN" altLang="en-US"/>
        </a:p>
      </dgm:t>
    </dgm:pt>
    <dgm:pt modelId="{B6E7CD11-70FB-4AD5-8FBB-F94470D41059}">
      <dgm:prSet phldrT="[文本]"/>
      <dgm:spPr/>
      <dgm:t>
        <a:bodyPr/>
        <a:lstStyle/>
        <a:p>
          <a:r>
            <a:rPr lang="en-US" dirty="0" smtClean="0">
              <a:latin typeface="楷体" pitchFamily="49" charset="-122"/>
              <a:ea typeface="楷体" pitchFamily="49" charset="-122"/>
            </a:rPr>
            <a:t>2.</a:t>
          </a:r>
          <a:r>
            <a:rPr lang="zh-CN" dirty="0" smtClean="0">
              <a:latin typeface="楷体" pitchFamily="49" charset="-122"/>
              <a:ea typeface="楷体" pitchFamily="49" charset="-122"/>
            </a:rPr>
            <a:t>项目资金的预算执行情况</a:t>
          </a:r>
          <a:endParaRPr lang="zh-CN" altLang="en-US" dirty="0">
            <a:latin typeface="楷体" pitchFamily="49" charset="-122"/>
            <a:ea typeface="楷体" pitchFamily="49" charset="-122"/>
          </a:endParaRPr>
        </a:p>
      </dgm:t>
    </dgm:pt>
    <dgm:pt modelId="{2418E6BD-409B-499B-AD59-3075E43C642C}" type="parTrans" cxnId="{32E681AA-E3D9-40AE-8C19-ECDEDEAD846C}">
      <dgm:prSet/>
      <dgm:spPr/>
      <dgm:t>
        <a:bodyPr/>
        <a:lstStyle/>
        <a:p>
          <a:endParaRPr lang="zh-CN" altLang="en-US"/>
        </a:p>
      </dgm:t>
    </dgm:pt>
    <dgm:pt modelId="{6330270D-A922-4652-A31F-75D7927A6F0E}" type="sibTrans" cxnId="{32E681AA-E3D9-40AE-8C19-ECDEDEAD846C}">
      <dgm:prSet/>
      <dgm:spPr/>
      <dgm:t>
        <a:bodyPr/>
        <a:lstStyle/>
        <a:p>
          <a:endParaRPr lang="zh-CN" altLang="en-US"/>
        </a:p>
      </dgm:t>
    </dgm:pt>
    <dgm:pt modelId="{8503D7EE-2342-49F7-99CD-62BB480057AF}">
      <dgm:prSet phldrT="[文本]"/>
      <dgm:spPr/>
      <dgm:t>
        <a:bodyPr/>
        <a:lstStyle/>
        <a:p>
          <a:r>
            <a:rPr lang="zh-CN" dirty="0" smtClean="0">
              <a:latin typeface="楷体" pitchFamily="49" charset="-122"/>
              <a:ea typeface="楷体" pitchFamily="49" charset="-122"/>
            </a:rPr>
            <a:t>资金的预算执行进度与项目研究进展是否匹配</a:t>
          </a:r>
          <a:r>
            <a:rPr lang="zh-CN" dirty="0" smtClean="0"/>
            <a:t>。</a:t>
          </a:r>
          <a:endParaRPr lang="zh-CN" altLang="en-US" dirty="0"/>
        </a:p>
      </dgm:t>
    </dgm:pt>
    <dgm:pt modelId="{1639F58E-0845-445D-9204-8A8607F3E8E4}" type="parTrans" cxnId="{13D6A1DA-2A51-4ECD-B2C8-FE7D6CD9725A}">
      <dgm:prSet/>
      <dgm:spPr/>
      <dgm:t>
        <a:bodyPr/>
        <a:lstStyle/>
        <a:p>
          <a:endParaRPr lang="zh-CN" altLang="en-US"/>
        </a:p>
      </dgm:t>
    </dgm:pt>
    <dgm:pt modelId="{90D25600-B253-4103-84AD-F7877120A439}" type="sibTrans" cxnId="{13D6A1DA-2A51-4ECD-B2C8-FE7D6CD9725A}">
      <dgm:prSet/>
      <dgm:spPr/>
      <dgm:t>
        <a:bodyPr/>
        <a:lstStyle/>
        <a:p>
          <a:endParaRPr lang="zh-CN" altLang="en-US"/>
        </a:p>
      </dgm:t>
    </dgm:pt>
    <dgm:pt modelId="{365EF4BD-9F66-4A89-A6C3-B902D2E70FAF}">
      <dgm:prSet phldrT="[文本]"/>
      <dgm:spPr/>
      <dgm:t>
        <a:bodyPr/>
        <a:lstStyle/>
        <a:p>
          <a:r>
            <a:rPr lang="en-US" dirty="0" smtClean="0">
              <a:latin typeface="楷体" pitchFamily="49" charset="-122"/>
              <a:ea typeface="楷体" pitchFamily="49" charset="-122"/>
            </a:rPr>
            <a:t>3. </a:t>
          </a:r>
          <a:r>
            <a:rPr lang="zh-CN" dirty="0" smtClean="0">
              <a:latin typeface="楷体" pitchFamily="49" charset="-122"/>
              <a:ea typeface="楷体" pitchFamily="49" charset="-122"/>
            </a:rPr>
            <a:t>项目资金的会计核算管理</a:t>
          </a:r>
          <a:endParaRPr lang="zh-CN" altLang="en-US" dirty="0">
            <a:latin typeface="楷体" pitchFamily="49" charset="-122"/>
            <a:ea typeface="楷体" pitchFamily="49" charset="-122"/>
          </a:endParaRPr>
        </a:p>
      </dgm:t>
    </dgm:pt>
    <dgm:pt modelId="{C4B57FFB-BD76-4A90-9AC9-2F62B2E7C9FD}" type="parTrans" cxnId="{2B5B7B93-0E7A-4C22-9573-2738973B17E8}">
      <dgm:prSet/>
      <dgm:spPr/>
      <dgm:t>
        <a:bodyPr/>
        <a:lstStyle/>
        <a:p>
          <a:endParaRPr lang="zh-CN" altLang="en-US"/>
        </a:p>
      </dgm:t>
    </dgm:pt>
    <dgm:pt modelId="{572D33B3-481B-45CB-BFDE-13470D77B59F}" type="sibTrans" cxnId="{2B5B7B93-0E7A-4C22-9573-2738973B17E8}">
      <dgm:prSet/>
      <dgm:spPr/>
      <dgm:t>
        <a:bodyPr/>
        <a:lstStyle/>
        <a:p>
          <a:endParaRPr lang="zh-CN" altLang="en-US"/>
        </a:p>
      </dgm:t>
    </dgm:pt>
    <dgm:pt modelId="{D6F12DC2-05D4-4470-9160-1E9262B7B06F}">
      <dgm:prSet phldrT="[文本]"/>
      <dgm:spPr/>
      <dgm:t>
        <a:bodyPr/>
        <a:lstStyle/>
        <a:p>
          <a:r>
            <a:rPr lang="zh-CN" dirty="0" smtClean="0">
              <a:latin typeface="楷体" pitchFamily="49" charset="-122"/>
              <a:ea typeface="楷体" pitchFamily="49" charset="-122"/>
            </a:rPr>
            <a:t>项目资金是否纳入单位财务统一管理，并单独核算、专款专用；行业会计制度的使用以及确定经济业务的核算方法、会计科目使用等是否恰当。 </a:t>
          </a:r>
          <a:endParaRPr lang="zh-CN" altLang="en-US" dirty="0">
            <a:latin typeface="楷体" pitchFamily="49" charset="-122"/>
            <a:ea typeface="楷体" pitchFamily="49" charset="-122"/>
          </a:endParaRPr>
        </a:p>
      </dgm:t>
    </dgm:pt>
    <dgm:pt modelId="{5EECCDAF-5B56-4D2E-89AB-A23F00BF6EB1}" type="parTrans" cxnId="{5032CA31-384B-441B-A86B-2428A0B7DF70}">
      <dgm:prSet/>
      <dgm:spPr/>
      <dgm:t>
        <a:bodyPr/>
        <a:lstStyle/>
        <a:p>
          <a:endParaRPr lang="zh-CN" altLang="en-US"/>
        </a:p>
      </dgm:t>
    </dgm:pt>
    <dgm:pt modelId="{9B846F27-9206-4DF4-B5C9-4A8ADBD991F0}" type="sibTrans" cxnId="{5032CA31-384B-441B-A86B-2428A0B7DF70}">
      <dgm:prSet/>
      <dgm:spPr/>
      <dgm:t>
        <a:bodyPr/>
        <a:lstStyle/>
        <a:p>
          <a:endParaRPr lang="zh-CN" altLang="en-US"/>
        </a:p>
      </dgm:t>
    </dgm:pt>
    <dgm:pt modelId="{829B4508-9EA2-4A59-BCF2-662405373E41}" type="pres">
      <dgm:prSet presAssocID="{69393F58-9172-429D-80D7-62DD5CB8921B}" presName="linear" presStyleCnt="0">
        <dgm:presLayoutVars>
          <dgm:animLvl val="lvl"/>
          <dgm:resizeHandles val="exact"/>
        </dgm:presLayoutVars>
      </dgm:prSet>
      <dgm:spPr/>
      <dgm:t>
        <a:bodyPr/>
        <a:lstStyle/>
        <a:p>
          <a:endParaRPr lang="zh-CN" altLang="en-US"/>
        </a:p>
      </dgm:t>
    </dgm:pt>
    <dgm:pt modelId="{25D9836A-AE2B-4748-8115-2E3AF356B544}" type="pres">
      <dgm:prSet presAssocID="{8038E168-2F37-48CB-B046-96E513D506A6}" presName="parentText" presStyleLbl="node1" presStyleIdx="0" presStyleCnt="3">
        <dgm:presLayoutVars>
          <dgm:chMax val="0"/>
          <dgm:bulletEnabled val="1"/>
        </dgm:presLayoutVars>
      </dgm:prSet>
      <dgm:spPr/>
      <dgm:t>
        <a:bodyPr/>
        <a:lstStyle/>
        <a:p>
          <a:endParaRPr lang="zh-CN" altLang="en-US"/>
        </a:p>
      </dgm:t>
    </dgm:pt>
    <dgm:pt modelId="{063B17AF-9969-412E-89E3-844E2B078265}" type="pres">
      <dgm:prSet presAssocID="{8038E168-2F37-48CB-B046-96E513D506A6}" presName="childText" presStyleLbl="revTx" presStyleIdx="0" presStyleCnt="3" custLinFactNeighborX="441" custLinFactNeighborY="12338">
        <dgm:presLayoutVars>
          <dgm:bulletEnabled val="1"/>
        </dgm:presLayoutVars>
      </dgm:prSet>
      <dgm:spPr/>
      <dgm:t>
        <a:bodyPr/>
        <a:lstStyle/>
        <a:p>
          <a:endParaRPr lang="zh-CN" altLang="en-US"/>
        </a:p>
      </dgm:t>
    </dgm:pt>
    <dgm:pt modelId="{A252F296-7ECE-4A7C-8874-2F855E1DC0FE}" type="pres">
      <dgm:prSet presAssocID="{B6E7CD11-70FB-4AD5-8FBB-F94470D41059}" presName="parentText" presStyleLbl="node1" presStyleIdx="1" presStyleCnt="3" custLinFactNeighborX="441" custLinFactNeighborY="45724">
        <dgm:presLayoutVars>
          <dgm:chMax val="0"/>
          <dgm:bulletEnabled val="1"/>
        </dgm:presLayoutVars>
      </dgm:prSet>
      <dgm:spPr/>
      <dgm:t>
        <a:bodyPr/>
        <a:lstStyle/>
        <a:p>
          <a:endParaRPr lang="zh-CN" altLang="en-US"/>
        </a:p>
      </dgm:t>
    </dgm:pt>
    <dgm:pt modelId="{139232C9-EB36-465A-A63C-D7BD01F0B584}" type="pres">
      <dgm:prSet presAssocID="{B6E7CD11-70FB-4AD5-8FBB-F94470D41059}" presName="childText" presStyleLbl="revTx" presStyleIdx="1" presStyleCnt="3" custLinFactNeighborX="-399" custLinFactNeighborY="52782">
        <dgm:presLayoutVars>
          <dgm:bulletEnabled val="1"/>
        </dgm:presLayoutVars>
      </dgm:prSet>
      <dgm:spPr/>
      <dgm:t>
        <a:bodyPr/>
        <a:lstStyle/>
        <a:p>
          <a:endParaRPr lang="zh-CN" altLang="en-US"/>
        </a:p>
      </dgm:t>
    </dgm:pt>
    <dgm:pt modelId="{9D689412-0644-4799-BA4E-029F6AE11EA9}" type="pres">
      <dgm:prSet presAssocID="{365EF4BD-9F66-4A89-A6C3-B902D2E70FAF}" presName="parentText" presStyleLbl="node1" presStyleIdx="2" presStyleCnt="3" custLinFactNeighborX="441" custLinFactNeighborY="38437">
        <dgm:presLayoutVars>
          <dgm:chMax val="0"/>
          <dgm:bulletEnabled val="1"/>
        </dgm:presLayoutVars>
      </dgm:prSet>
      <dgm:spPr/>
      <dgm:t>
        <a:bodyPr/>
        <a:lstStyle/>
        <a:p>
          <a:endParaRPr lang="zh-CN" altLang="en-US"/>
        </a:p>
      </dgm:t>
    </dgm:pt>
    <dgm:pt modelId="{6C81705B-462B-4116-942B-53154ED65DFE}" type="pres">
      <dgm:prSet presAssocID="{365EF4BD-9F66-4A89-A6C3-B902D2E70FAF}" presName="childText" presStyleLbl="revTx" presStyleIdx="2" presStyleCnt="3" custLinFactNeighborY="68950">
        <dgm:presLayoutVars>
          <dgm:bulletEnabled val="1"/>
        </dgm:presLayoutVars>
      </dgm:prSet>
      <dgm:spPr/>
      <dgm:t>
        <a:bodyPr/>
        <a:lstStyle/>
        <a:p>
          <a:endParaRPr lang="zh-CN" altLang="en-US"/>
        </a:p>
      </dgm:t>
    </dgm:pt>
  </dgm:ptLst>
  <dgm:cxnLst>
    <dgm:cxn modelId="{22733928-C482-4A39-9A16-60C9D194C178}" type="presOf" srcId="{1851DB5E-7C07-4968-ABB3-A8DF20198324}" destId="{063B17AF-9969-412E-89E3-844E2B078265}" srcOrd="0" destOrd="0" presId="urn:microsoft.com/office/officeart/2005/8/layout/vList2"/>
    <dgm:cxn modelId="{0DEBBCA9-A97A-4589-8FFA-3BD46790111B}" type="presOf" srcId="{365EF4BD-9F66-4A89-A6C3-B902D2E70FAF}" destId="{9D689412-0644-4799-BA4E-029F6AE11EA9}" srcOrd="0" destOrd="0" presId="urn:microsoft.com/office/officeart/2005/8/layout/vList2"/>
    <dgm:cxn modelId="{A91DEA15-0750-4C25-B3F1-1C4C041AEE88}" type="presOf" srcId="{D6F12DC2-05D4-4470-9160-1E9262B7B06F}" destId="{6C81705B-462B-4116-942B-53154ED65DFE}" srcOrd="0" destOrd="0" presId="urn:microsoft.com/office/officeart/2005/8/layout/vList2"/>
    <dgm:cxn modelId="{2700FF07-B8E0-41EF-8E42-1D5D39AD7741}" type="presOf" srcId="{8503D7EE-2342-49F7-99CD-62BB480057AF}" destId="{139232C9-EB36-465A-A63C-D7BD01F0B584}" srcOrd="0" destOrd="0" presId="urn:microsoft.com/office/officeart/2005/8/layout/vList2"/>
    <dgm:cxn modelId="{331909AE-1814-4CEF-B828-9B5318B61AE1}" srcId="{69393F58-9172-429D-80D7-62DD5CB8921B}" destId="{8038E168-2F37-48CB-B046-96E513D506A6}" srcOrd="0" destOrd="0" parTransId="{D47F5275-91F1-4336-A3EF-BED0A92E8C26}" sibTransId="{6ABC2317-BA19-45FC-AEB5-1FDC54573EB0}"/>
    <dgm:cxn modelId="{13D6A1DA-2A51-4ECD-B2C8-FE7D6CD9725A}" srcId="{B6E7CD11-70FB-4AD5-8FBB-F94470D41059}" destId="{8503D7EE-2342-49F7-99CD-62BB480057AF}" srcOrd="0" destOrd="0" parTransId="{1639F58E-0845-445D-9204-8A8607F3E8E4}" sibTransId="{90D25600-B253-4103-84AD-F7877120A439}"/>
    <dgm:cxn modelId="{2B5B7B93-0E7A-4C22-9573-2738973B17E8}" srcId="{69393F58-9172-429D-80D7-62DD5CB8921B}" destId="{365EF4BD-9F66-4A89-A6C3-B902D2E70FAF}" srcOrd="2" destOrd="0" parTransId="{C4B57FFB-BD76-4A90-9AC9-2F62B2E7C9FD}" sibTransId="{572D33B3-481B-45CB-BFDE-13470D77B59F}"/>
    <dgm:cxn modelId="{B7E691B5-8C25-4F2A-B897-93FE062A4B6C}" srcId="{8038E168-2F37-48CB-B046-96E513D506A6}" destId="{1851DB5E-7C07-4968-ABB3-A8DF20198324}" srcOrd="0" destOrd="0" parTransId="{7BA65DB9-E767-4FA4-8F32-15652B7DB2E6}" sibTransId="{4AD83A2B-1E5D-44FB-A4A1-A25E4824DF90}"/>
    <dgm:cxn modelId="{08E295C5-5793-44C4-94BF-4209A13A7C97}" type="presOf" srcId="{69393F58-9172-429D-80D7-62DD5CB8921B}" destId="{829B4508-9EA2-4A59-BCF2-662405373E41}" srcOrd="0" destOrd="0" presId="urn:microsoft.com/office/officeart/2005/8/layout/vList2"/>
    <dgm:cxn modelId="{3ED96659-2050-42C1-B849-2DACA92C7F70}" type="presOf" srcId="{B6E7CD11-70FB-4AD5-8FBB-F94470D41059}" destId="{A252F296-7ECE-4A7C-8874-2F855E1DC0FE}" srcOrd="0" destOrd="0" presId="urn:microsoft.com/office/officeart/2005/8/layout/vList2"/>
    <dgm:cxn modelId="{9FF7B362-7BBA-487F-9B8D-FBA21A37DA50}" type="presOf" srcId="{8038E168-2F37-48CB-B046-96E513D506A6}" destId="{25D9836A-AE2B-4748-8115-2E3AF356B544}" srcOrd="0" destOrd="0" presId="urn:microsoft.com/office/officeart/2005/8/layout/vList2"/>
    <dgm:cxn modelId="{32E681AA-E3D9-40AE-8C19-ECDEDEAD846C}" srcId="{69393F58-9172-429D-80D7-62DD5CB8921B}" destId="{B6E7CD11-70FB-4AD5-8FBB-F94470D41059}" srcOrd="1" destOrd="0" parTransId="{2418E6BD-409B-499B-AD59-3075E43C642C}" sibTransId="{6330270D-A922-4652-A31F-75D7927A6F0E}"/>
    <dgm:cxn modelId="{5032CA31-384B-441B-A86B-2428A0B7DF70}" srcId="{365EF4BD-9F66-4A89-A6C3-B902D2E70FAF}" destId="{D6F12DC2-05D4-4470-9160-1E9262B7B06F}" srcOrd="0" destOrd="0" parTransId="{5EECCDAF-5B56-4D2E-89AB-A23F00BF6EB1}" sibTransId="{9B846F27-9206-4DF4-B5C9-4A8ADBD991F0}"/>
    <dgm:cxn modelId="{28A9299D-254D-483C-BAE4-54E6AE1506DE}" type="presParOf" srcId="{829B4508-9EA2-4A59-BCF2-662405373E41}" destId="{25D9836A-AE2B-4748-8115-2E3AF356B544}" srcOrd="0" destOrd="0" presId="urn:microsoft.com/office/officeart/2005/8/layout/vList2"/>
    <dgm:cxn modelId="{9DEF5B8B-080C-4625-9A10-2D2A33699035}" type="presParOf" srcId="{829B4508-9EA2-4A59-BCF2-662405373E41}" destId="{063B17AF-9969-412E-89E3-844E2B078265}" srcOrd="1" destOrd="0" presId="urn:microsoft.com/office/officeart/2005/8/layout/vList2"/>
    <dgm:cxn modelId="{848429B5-3B21-467F-8CD9-5AE993DA82B3}" type="presParOf" srcId="{829B4508-9EA2-4A59-BCF2-662405373E41}" destId="{A252F296-7ECE-4A7C-8874-2F855E1DC0FE}" srcOrd="2" destOrd="0" presId="urn:microsoft.com/office/officeart/2005/8/layout/vList2"/>
    <dgm:cxn modelId="{6A25970F-D1AE-4124-99E2-BDB7963008FD}" type="presParOf" srcId="{829B4508-9EA2-4A59-BCF2-662405373E41}" destId="{139232C9-EB36-465A-A63C-D7BD01F0B584}" srcOrd="3" destOrd="0" presId="urn:microsoft.com/office/officeart/2005/8/layout/vList2"/>
    <dgm:cxn modelId="{BB5C34B3-1023-4491-8BF1-80F8625A05C5}" type="presParOf" srcId="{829B4508-9EA2-4A59-BCF2-662405373E41}" destId="{9D689412-0644-4799-BA4E-029F6AE11EA9}" srcOrd="4" destOrd="0" presId="urn:microsoft.com/office/officeart/2005/8/layout/vList2"/>
    <dgm:cxn modelId="{D1DD6FC3-96BF-404A-A00A-F13145AAEE88}" type="presParOf" srcId="{829B4508-9EA2-4A59-BCF2-662405373E41}" destId="{6C81705B-462B-4116-942B-53154ED65DFE}" srcOrd="5"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9393F58-9172-429D-80D7-62DD5CB8921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zh-CN" altLang="en-US"/>
        </a:p>
      </dgm:t>
    </dgm:pt>
    <dgm:pt modelId="{8038E168-2F37-48CB-B046-96E513D506A6}">
      <dgm:prSet phldrT="[文本]"/>
      <dgm:spPr/>
      <dgm:t>
        <a:bodyPr/>
        <a:lstStyle/>
        <a:p>
          <a:r>
            <a:rPr lang="en-US" dirty="0" smtClean="0">
              <a:latin typeface="楷体" pitchFamily="49" charset="-122"/>
              <a:ea typeface="楷体" pitchFamily="49" charset="-122"/>
            </a:rPr>
            <a:t>4.</a:t>
          </a:r>
          <a:r>
            <a:rPr lang="zh-CN" dirty="0" smtClean="0">
              <a:latin typeface="楷体" pitchFamily="49" charset="-122"/>
              <a:ea typeface="楷体" pitchFamily="49" charset="-122"/>
            </a:rPr>
            <a:t>直接费用的支出管理</a:t>
          </a:r>
          <a:endParaRPr lang="zh-CN" altLang="en-US" dirty="0">
            <a:latin typeface="楷体" pitchFamily="49" charset="-122"/>
            <a:ea typeface="楷体" pitchFamily="49" charset="-122"/>
          </a:endParaRPr>
        </a:p>
      </dgm:t>
    </dgm:pt>
    <dgm:pt modelId="{D47F5275-91F1-4336-A3EF-BED0A92E8C26}" type="parTrans" cxnId="{331909AE-1814-4CEF-B828-9B5318B61AE1}">
      <dgm:prSet/>
      <dgm:spPr/>
      <dgm:t>
        <a:bodyPr/>
        <a:lstStyle/>
        <a:p>
          <a:endParaRPr lang="zh-CN" altLang="en-US"/>
        </a:p>
      </dgm:t>
    </dgm:pt>
    <dgm:pt modelId="{6ABC2317-BA19-45FC-AEB5-1FDC54573EB0}" type="sibTrans" cxnId="{331909AE-1814-4CEF-B828-9B5318B61AE1}">
      <dgm:prSet/>
      <dgm:spPr/>
      <dgm:t>
        <a:bodyPr/>
        <a:lstStyle/>
        <a:p>
          <a:endParaRPr lang="zh-CN" altLang="en-US"/>
        </a:p>
      </dgm:t>
    </dgm:pt>
    <dgm:pt modelId="{1851DB5E-7C07-4968-ABB3-A8DF20198324}">
      <dgm:prSet phldrT="[文本]"/>
      <dgm:spPr/>
      <dgm:t>
        <a:bodyPr/>
        <a:lstStyle/>
        <a:p>
          <a:r>
            <a:rPr lang="zh-CN" dirty="0" smtClean="0">
              <a:latin typeface="楷体" pitchFamily="49" charset="-122"/>
              <a:ea typeface="楷体" pitchFamily="49" charset="-122"/>
            </a:rPr>
            <a:t>是否符合《资金管理办法》和国家财经制度的规定。</a:t>
          </a:r>
          <a:endParaRPr lang="zh-CN" altLang="en-US" dirty="0">
            <a:latin typeface="楷体" pitchFamily="49" charset="-122"/>
            <a:ea typeface="楷体" pitchFamily="49" charset="-122"/>
          </a:endParaRPr>
        </a:p>
      </dgm:t>
    </dgm:pt>
    <dgm:pt modelId="{7BA65DB9-E767-4FA4-8F32-15652B7DB2E6}" type="parTrans" cxnId="{B7E691B5-8C25-4F2A-B897-93FE062A4B6C}">
      <dgm:prSet/>
      <dgm:spPr/>
      <dgm:t>
        <a:bodyPr/>
        <a:lstStyle/>
        <a:p>
          <a:endParaRPr lang="zh-CN" altLang="en-US"/>
        </a:p>
      </dgm:t>
    </dgm:pt>
    <dgm:pt modelId="{4AD83A2B-1E5D-44FB-A4A1-A25E4824DF90}" type="sibTrans" cxnId="{B7E691B5-8C25-4F2A-B897-93FE062A4B6C}">
      <dgm:prSet/>
      <dgm:spPr/>
      <dgm:t>
        <a:bodyPr/>
        <a:lstStyle/>
        <a:p>
          <a:endParaRPr lang="zh-CN" altLang="en-US"/>
        </a:p>
      </dgm:t>
    </dgm:pt>
    <dgm:pt modelId="{B6E7CD11-70FB-4AD5-8FBB-F94470D41059}">
      <dgm:prSet phldrT="[文本]"/>
      <dgm:spPr/>
      <dgm:t>
        <a:bodyPr/>
        <a:lstStyle/>
        <a:p>
          <a:r>
            <a:rPr lang="en-US" dirty="0" smtClean="0">
              <a:latin typeface="楷体" pitchFamily="49" charset="-122"/>
              <a:ea typeface="楷体" pitchFamily="49" charset="-122"/>
            </a:rPr>
            <a:t>5.</a:t>
          </a:r>
          <a:r>
            <a:rPr lang="zh-CN" dirty="0" smtClean="0">
              <a:latin typeface="楷体" pitchFamily="49" charset="-122"/>
              <a:ea typeface="楷体" pitchFamily="49" charset="-122"/>
            </a:rPr>
            <a:t>经费外拨管理</a:t>
          </a:r>
          <a:endParaRPr lang="zh-CN" altLang="en-US" dirty="0">
            <a:latin typeface="楷体" pitchFamily="49" charset="-122"/>
            <a:ea typeface="楷体" pitchFamily="49" charset="-122"/>
          </a:endParaRPr>
        </a:p>
      </dgm:t>
    </dgm:pt>
    <dgm:pt modelId="{2418E6BD-409B-499B-AD59-3075E43C642C}" type="parTrans" cxnId="{32E681AA-E3D9-40AE-8C19-ECDEDEAD846C}">
      <dgm:prSet/>
      <dgm:spPr/>
      <dgm:t>
        <a:bodyPr/>
        <a:lstStyle/>
        <a:p>
          <a:endParaRPr lang="zh-CN" altLang="en-US"/>
        </a:p>
      </dgm:t>
    </dgm:pt>
    <dgm:pt modelId="{6330270D-A922-4652-A31F-75D7927A6F0E}" type="sibTrans" cxnId="{32E681AA-E3D9-40AE-8C19-ECDEDEAD846C}">
      <dgm:prSet/>
      <dgm:spPr/>
      <dgm:t>
        <a:bodyPr/>
        <a:lstStyle/>
        <a:p>
          <a:endParaRPr lang="zh-CN" altLang="en-US"/>
        </a:p>
      </dgm:t>
    </dgm:pt>
    <dgm:pt modelId="{8503D7EE-2342-49F7-99CD-62BB480057AF}">
      <dgm:prSet phldrT="[文本]"/>
      <dgm:spPr/>
      <dgm:t>
        <a:bodyPr/>
        <a:lstStyle/>
        <a:p>
          <a:r>
            <a:rPr lang="zh-CN" dirty="0" smtClean="0">
              <a:latin typeface="楷体" pitchFamily="49" charset="-122"/>
              <a:ea typeface="楷体" pitchFamily="49" charset="-122"/>
            </a:rPr>
            <a:t>外拨经费是否程序规范、手续完备，</a:t>
          </a:r>
          <a:endParaRPr lang="zh-CN" altLang="en-US" dirty="0">
            <a:latin typeface="楷体" pitchFamily="49" charset="-122"/>
            <a:ea typeface="楷体" pitchFamily="49" charset="-122"/>
          </a:endParaRPr>
        </a:p>
      </dgm:t>
    </dgm:pt>
    <dgm:pt modelId="{1639F58E-0845-445D-9204-8A8607F3E8E4}" type="parTrans" cxnId="{13D6A1DA-2A51-4ECD-B2C8-FE7D6CD9725A}">
      <dgm:prSet/>
      <dgm:spPr/>
      <dgm:t>
        <a:bodyPr/>
        <a:lstStyle/>
        <a:p>
          <a:endParaRPr lang="zh-CN" altLang="en-US"/>
        </a:p>
      </dgm:t>
    </dgm:pt>
    <dgm:pt modelId="{90D25600-B253-4103-84AD-F7877120A439}" type="sibTrans" cxnId="{13D6A1DA-2A51-4ECD-B2C8-FE7D6CD9725A}">
      <dgm:prSet/>
      <dgm:spPr/>
      <dgm:t>
        <a:bodyPr/>
        <a:lstStyle/>
        <a:p>
          <a:endParaRPr lang="zh-CN" altLang="en-US"/>
        </a:p>
      </dgm:t>
    </dgm:pt>
    <dgm:pt modelId="{365EF4BD-9F66-4A89-A6C3-B902D2E70FAF}">
      <dgm:prSet phldrT="[文本]"/>
      <dgm:spPr/>
      <dgm:t>
        <a:bodyPr/>
        <a:lstStyle/>
        <a:p>
          <a:r>
            <a:rPr lang="en-US" dirty="0" smtClean="0">
              <a:latin typeface="楷体" pitchFamily="49" charset="-122"/>
              <a:ea typeface="楷体" pitchFamily="49" charset="-122"/>
            </a:rPr>
            <a:t>6.</a:t>
          </a:r>
          <a:r>
            <a:rPr lang="zh-CN" dirty="0" smtClean="0">
              <a:latin typeface="楷体" pitchFamily="49" charset="-122"/>
              <a:ea typeface="楷体" pitchFamily="49" charset="-122"/>
            </a:rPr>
            <a:t>经费预算的调整等</a:t>
          </a:r>
          <a:endParaRPr lang="zh-CN" altLang="en-US" dirty="0">
            <a:latin typeface="楷体" pitchFamily="49" charset="-122"/>
            <a:ea typeface="楷体" pitchFamily="49" charset="-122"/>
          </a:endParaRPr>
        </a:p>
      </dgm:t>
    </dgm:pt>
    <dgm:pt modelId="{C4B57FFB-BD76-4A90-9AC9-2F62B2E7C9FD}" type="parTrans" cxnId="{2B5B7B93-0E7A-4C22-9573-2738973B17E8}">
      <dgm:prSet/>
      <dgm:spPr/>
      <dgm:t>
        <a:bodyPr/>
        <a:lstStyle/>
        <a:p>
          <a:endParaRPr lang="zh-CN" altLang="en-US"/>
        </a:p>
      </dgm:t>
    </dgm:pt>
    <dgm:pt modelId="{572D33B3-481B-45CB-BFDE-13470D77B59F}" type="sibTrans" cxnId="{2B5B7B93-0E7A-4C22-9573-2738973B17E8}">
      <dgm:prSet/>
      <dgm:spPr/>
      <dgm:t>
        <a:bodyPr/>
        <a:lstStyle/>
        <a:p>
          <a:endParaRPr lang="zh-CN" altLang="en-US"/>
        </a:p>
      </dgm:t>
    </dgm:pt>
    <dgm:pt modelId="{D6F12DC2-05D4-4470-9160-1E9262B7B06F}">
      <dgm:prSet phldrT="[文本]"/>
      <dgm:spPr/>
      <dgm:t>
        <a:bodyPr/>
        <a:lstStyle/>
        <a:p>
          <a:r>
            <a:rPr lang="zh-CN" dirty="0" smtClean="0">
              <a:latin typeface="楷体" pitchFamily="49" charset="-122"/>
              <a:ea typeface="楷体" pitchFamily="49" charset="-122"/>
            </a:rPr>
            <a:t>是否按照规定程序报批，</a:t>
          </a:r>
          <a:endParaRPr lang="zh-CN" altLang="en-US" dirty="0">
            <a:latin typeface="楷体" pitchFamily="49" charset="-122"/>
            <a:ea typeface="楷体" pitchFamily="49" charset="-122"/>
          </a:endParaRPr>
        </a:p>
      </dgm:t>
    </dgm:pt>
    <dgm:pt modelId="{5EECCDAF-5B56-4D2E-89AB-A23F00BF6EB1}" type="parTrans" cxnId="{5032CA31-384B-441B-A86B-2428A0B7DF70}">
      <dgm:prSet/>
      <dgm:spPr/>
      <dgm:t>
        <a:bodyPr/>
        <a:lstStyle/>
        <a:p>
          <a:endParaRPr lang="zh-CN" altLang="en-US"/>
        </a:p>
      </dgm:t>
    </dgm:pt>
    <dgm:pt modelId="{9B846F27-9206-4DF4-B5C9-4A8ADBD991F0}" type="sibTrans" cxnId="{5032CA31-384B-441B-A86B-2428A0B7DF70}">
      <dgm:prSet/>
      <dgm:spPr/>
      <dgm:t>
        <a:bodyPr/>
        <a:lstStyle/>
        <a:p>
          <a:endParaRPr lang="zh-CN" altLang="en-US"/>
        </a:p>
      </dgm:t>
    </dgm:pt>
    <dgm:pt modelId="{E0486071-33DA-44C9-84C7-B408945C5D91}">
      <dgm:prSet phldrT="[文本]"/>
      <dgm:spPr/>
      <dgm:t>
        <a:bodyPr/>
        <a:lstStyle/>
        <a:p>
          <a:r>
            <a:rPr lang="zh-CN" dirty="0" smtClean="0">
              <a:latin typeface="楷体" pitchFamily="49" charset="-122"/>
              <a:ea typeface="楷体" pitchFamily="49" charset="-122"/>
            </a:rPr>
            <a:t>有无变相外拨经费的情况。</a:t>
          </a:r>
          <a:endParaRPr lang="zh-CN" altLang="en-US" dirty="0">
            <a:latin typeface="楷体" pitchFamily="49" charset="-122"/>
            <a:ea typeface="楷体" pitchFamily="49" charset="-122"/>
          </a:endParaRPr>
        </a:p>
      </dgm:t>
    </dgm:pt>
    <dgm:pt modelId="{5EABB0F0-5147-4B59-8C77-1C9850BC3651}" type="parTrans" cxnId="{A5D45992-0AF6-4ECF-9124-79FE7E51DD39}">
      <dgm:prSet/>
      <dgm:spPr/>
      <dgm:t>
        <a:bodyPr/>
        <a:lstStyle/>
        <a:p>
          <a:endParaRPr lang="zh-CN" altLang="en-US"/>
        </a:p>
      </dgm:t>
    </dgm:pt>
    <dgm:pt modelId="{DDCAF912-50A5-485A-AD62-A8B7767B97F3}" type="sibTrans" cxnId="{A5D45992-0AF6-4ECF-9124-79FE7E51DD39}">
      <dgm:prSet/>
      <dgm:spPr/>
      <dgm:t>
        <a:bodyPr/>
        <a:lstStyle/>
        <a:p>
          <a:endParaRPr lang="zh-CN" altLang="en-US"/>
        </a:p>
      </dgm:t>
    </dgm:pt>
    <dgm:pt modelId="{54FCEF24-CEDF-46BB-A0E7-0CF8E124E020}">
      <dgm:prSet phldrT="[文本]"/>
      <dgm:spPr/>
      <dgm:t>
        <a:bodyPr/>
        <a:lstStyle/>
        <a:p>
          <a:endParaRPr lang="zh-CN" altLang="en-US" dirty="0">
            <a:latin typeface="楷体" pitchFamily="49" charset="-122"/>
            <a:ea typeface="楷体" pitchFamily="49" charset="-122"/>
          </a:endParaRPr>
        </a:p>
      </dgm:t>
    </dgm:pt>
    <dgm:pt modelId="{B031CC47-F594-45BD-ADDC-74CFCD0B534C}" type="parTrans" cxnId="{689B0FE7-07C5-436A-A0DA-EDCF77792110}">
      <dgm:prSet/>
      <dgm:spPr/>
      <dgm:t>
        <a:bodyPr/>
        <a:lstStyle/>
        <a:p>
          <a:endParaRPr lang="zh-CN" altLang="en-US"/>
        </a:p>
      </dgm:t>
    </dgm:pt>
    <dgm:pt modelId="{520A57CE-34A5-4F37-94AE-D831B8DB3445}" type="sibTrans" cxnId="{689B0FE7-07C5-436A-A0DA-EDCF77792110}">
      <dgm:prSet/>
      <dgm:spPr/>
      <dgm:t>
        <a:bodyPr/>
        <a:lstStyle/>
        <a:p>
          <a:endParaRPr lang="zh-CN" altLang="en-US"/>
        </a:p>
      </dgm:t>
    </dgm:pt>
    <dgm:pt modelId="{AE98ABDE-61F1-4C08-B625-A10821EC4922}">
      <dgm:prSet phldrT="[文本]"/>
      <dgm:spPr/>
      <dgm:t>
        <a:bodyPr/>
        <a:lstStyle/>
        <a:p>
          <a:r>
            <a:rPr lang="zh-CN" dirty="0" smtClean="0">
              <a:latin typeface="楷体" pitchFamily="49" charset="-122"/>
              <a:ea typeface="楷体" pitchFamily="49" charset="-122"/>
            </a:rPr>
            <a:t>不同科目的调整是否符合相应的审批权限等。</a:t>
          </a:r>
          <a:endParaRPr lang="zh-CN" altLang="en-US" dirty="0">
            <a:latin typeface="楷体" pitchFamily="49" charset="-122"/>
            <a:ea typeface="楷体" pitchFamily="49" charset="-122"/>
          </a:endParaRPr>
        </a:p>
      </dgm:t>
    </dgm:pt>
    <dgm:pt modelId="{84FDB2C1-00E3-4BB1-B49F-2FF3F57310E6}" type="parTrans" cxnId="{7FCDABF9-B4A9-4A28-980A-3C33814B6809}">
      <dgm:prSet/>
      <dgm:spPr/>
      <dgm:t>
        <a:bodyPr/>
        <a:lstStyle/>
        <a:p>
          <a:endParaRPr lang="zh-CN" altLang="en-US"/>
        </a:p>
      </dgm:t>
    </dgm:pt>
    <dgm:pt modelId="{AEE35451-8123-4EBF-9DD5-51019DEF3511}" type="sibTrans" cxnId="{7FCDABF9-B4A9-4A28-980A-3C33814B6809}">
      <dgm:prSet/>
      <dgm:spPr/>
      <dgm:t>
        <a:bodyPr/>
        <a:lstStyle/>
        <a:p>
          <a:endParaRPr lang="zh-CN" altLang="en-US"/>
        </a:p>
      </dgm:t>
    </dgm:pt>
    <dgm:pt modelId="{829B4508-9EA2-4A59-BCF2-662405373E41}" type="pres">
      <dgm:prSet presAssocID="{69393F58-9172-429D-80D7-62DD5CB8921B}" presName="linear" presStyleCnt="0">
        <dgm:presLayoutVars>
          <dgm:animLvl val="lvl"/>
          <dgm:resizeHandles val="exact"/>
        </dgm:presLayoutVars>
      </dgm:prSet>
      <dgm:spPr/>
      <dgm:t>
        <a:bodyPr/>
        <a:lstStyle/>
        <a:p>
          <a:endParaRPr lang="zh-CN" altLang="en-US"/>
        </a:p>
      </dgm:t>
    </dgm:pt>
    <dgm:pt modelId="{25D9836A-AE2B-4748-8115-2E3AF356B544}" type="pres">
      <dgm:prSet presAssocID="{8038E168-2F37-48CB-B046-96E513D506A6}" presName="parentText" presStyleLbl="node1" presStyleIdx="0" presStyleCnt="3">
        <dgm:presLayoutVars>
          <dgm:chMax val="0"/>
          <dgm:bulletEnabled val="1"/>
        </dgm:presLayoutVars>
      </dgm:prSet>
      <dgm:spPr/>
      <dgm:t>
        <a:bodyPr/>
        <a:lstStyle/>
        <a:p>
          <a:endParaRPr lang="zh-CN" altLang="en-US"/>
        </a:p>
      </dgm:t>
    </dgm:pt>
    <dgm:pt modelId="{063B17AF-9969-412E-89E3-844E2B078265}" type="pres">
      <dgm:prSet presAssocID="{8038E168-2F37-48CB-B046-96E513D506A6}" presName="childText" presStyleLbl="revTx" presStyleIdx="0" presStyleCnt="3" custLinFactNeighborY="9614">
        <dgm:presLayoutVars>
          <dgm:bulletEnabled val="1"/>
        </dgm:presLayoutVars>
      </dgm:prSet>
      <dgm:spPr/>
      <dgm:t>
        <a:bodyPr/>
        <a:lstStyle/>
        <a:p>
          <a:endParaRPr lang="zh-CN" altLang="en-US"/>
        </a:p>
      </dgm:t>
    </dgm:pt>
    <dgm:pt modelId="{A252F296-7ECE-4A7C-8874-2F855E1DC0FE}" type="pres">
      <dgm:prSet presAssocID="{B6E7CD11-70FB-4AD5-8FBB-F94470D41059}" presName="parentText" presStyleLbl="node1" presStyleIdx="1" presStyleCnt="3" custScaleY="91269" custLinFactNeighborX="441" custLinFactNeighborY="12326">
        <dgm:presLayoutVars>
          <dgm:chMax val="0"/>
          <dgm:bulletEnabled val="1"/>
        </dgm:presLayoutVars>
      </dgm:prSet>
      <dgm:spPr/>
      <dgm:t>
        <a:bodyPr/>
        <a:lstStyle/>
        <a:p>
          <a:endParaRPr lang="zh-CN" altLang="en-US"/>
        </a:p>
      </dgm:t>
    </dgm:pt>
    <dgm:pt modelId="{139232C9-EB36-465A-A63C-D7BD01F0B584}" type="pres">
      <dgm:prSet presAssocID="{B6E7CD11-70FB-4AD5-8FBB-F94470D41059}" presName="childText" presStyleLbl="revTx" presStyleIdx="1" presStyleCnt="3" custLinFactNeighborX="-399" custLinFactNeighborY="20823">
        <dgm:presLayoutVars>
          <dgm:bulletEnabled val="1"/>
        </dgm:presLayoutVars>
      </dgm:prSet>
      <dgm:spPr/>
      <dgm:t>
        <a:bodyPr/>
        <a:lstStyle/>
        <a:p>
          <a:endParaRPr lang="zh-CN" altLang="en-US"/>
        </a:p>
      </dgm:t>
    </dgm:pt>
    <dgm:pt modelId="{9D689412-0644-4799-BA4E-029F6AE11EA9}" type="pres">
      <dgm:prSet presAssocID="{365EF4BD-9F66-4A89-A6C3-B902D2E70FAF}" presName="parentText" presStyleLbl="node1" presStyleIdx="2" presStyleCnt="3" custScaleY="90592" custLinFactNeighborX="-399" custLinFactNeighborY="21561">
        <dgm:presLayoutVars>
          <dgm:chMax val="0"/>
          <dgm:bulletEnabled val="1"/>
        </dgm:presLayoutVars>
      </dgm:prSet>
      <dgm:spPr/>
      <dgm:t>
        <a:bodyPr/>
        <a:lstStyle/>
        <a:p>
          <a:endParaRPr lang="zh-CN" altLang="en-US"/>
        </a:p>
      </dgm:t>
    </dgm:pt>
    <dgm:pt modelId="{6C81705B-462B-4116-942B-53154ED65DFE}" type="pres">
      <dgm:prSet presAssocID="{365EF4BD-9F66-4A89-A6C3-B902D2E70FAF}" presName="childText" presStyleLbl="revTx" presStyleIdx="2" presStyleCnt="3" custLinFactNeighborY="27322">
        <dgm:presLayoutVars>
          <dgm:bulletEnabled val="1"/>
        </dgm:presLayoutVars>
      </dgm:prSet>
      <dgm:spPr/>
      <dgm:t>
        <a:bodyPr/>
        <a:lstStyle/>
        <a:p>
          <a:endParaRPr lang="zh-CN" altLang="en-US"/>
        </a:p>
      </dgm:t>
    </dgm:pt>
  </dgm:ptLst>
  <dgm:cxnLst>
    <dgm:cxn modelId="{74991AAD-BC78-4AE9-B42A-46C3B60F714D}" type="presOf" srcId="{8038E168-2F37-48CB-B046-96E513D506A6}" destId="{25D9836A-AE2B-4748-8115-2E3AF356B544}" srcOrd="0" destOrd="0" presId="urn:microsoft.com/office/officeart/2005/8/layout/vList2"/>
    <dgm:cxn modelId="{32E681AA-E3D9-40AE-8C19-ECDEDEAD846C}" srcId="{69393F58-9172-429D-80D7-62DD5CB8921B}" destId="{B6E7CD11-70FB-4AD5-8FBB-F94470D41059}" srcOrd="1" destOrd="0" parTransId="{2418E6BD-409B-499B-AD59-3075E43C642C}" sibTransId="{6330270D-A922-4652-A31F-75D7927A6F0E}"/>
    <dgm:cxn modelId="{2D736847-0969-4BC8-BFFF-DB655F012842}" type="presOf" srcId="{B6E7CD11-70FB-4AD5-8FBB-F94470D41059}" destId="{A252F296-7ECE-4A7C-8874-2F855E1DC0FE}" srcOrd="0" destOrd="0" presId="urn:microsoft.com/office/officeart/2005/8/layout/vList2"/>
    <dgm:cxn modelId="{B7E691B5-8C25-4F2A-B897-93FE062A4B6C}" srcId="{8038E168-2F37-48CB-B046-96E513D506A6}" destId="{1851DB5E-7C07-4968-ABB3-A8DF20198324}" srcOrd="0" destOrd="0" parTransId="{7BA65DB9-E767-4FA4-8F32-15652B7DB2E6}" sibTransId="{4AD83A2B-1E5D-44FB-A4A1-A25E4824DF90}"/>
    <dgm:cxn modelId="{331909AE-1814-4CEF-B828-9B5318B61AE1}" srcId="{69393F58-9172-429D-80D7-62DD5CB8921B}" destId="{8038E168-2F37-48CB-B046-96E513D506A6}" srcOrd="0" destOrd="0" parTransId="{D47F5275-91F1-4336-A3EF-BED0A92E8C26}" sibTransId="{6ABC2317-BA19-45FC-AEB5-1FDC54573EB0}"/>
    <dgm:cxn modelId="{D2C036A0-2F42-4802-8CD1-9DCAEC7490B7}" type="presOf" srcId="{AE98ABDE-61F1-4C08-B625-A10821EC4922}" destId="{6C81705B-462B-4116-942B-53154ED65DFE}" srcOrd="0" destOrd="2" presId="urn:microsoft.com/office/officeart/2005/8/layout/vList2"/>
    <dgm:cxn modelId="{2B5B7B93-0E7A-4C22-9573-2738973B17E8}" srcId="{69393F58-9172-429D-80D7-62DD5CB8921B}" destId="{365EF4BD-9F66-4A89-A6C3-B902D2E70FAF}" srcOrd="2" destOrd="0" parTransId="{C4B57FFB-BD76-4A90-9AC9-2F62B2E7C9FD}" sibTransId="{572D33B3-481B-45CB-BFDE-13470D77B59F}"/>
    <dgm:cxn modelId="{7FCDABF9-B4A9-4A28-980A-3C33814B6809}" srcId="{365EF4BD-9F66-4A89-A6C3-B902D2E70FAF}" destId="{AE98ABDE-61F1-4C08-B625-A10821EC4922}" srcOrd="2" destOrd="0" parTransId="{84FDB2C1-00E3-4BB1-B49F-2FF3F57310E6}" sibTransId="{AEE35451-8123-4EBF-9DD5-51019DEF3511}"/>
    <dgm:cxn modelId="{5C6B62E8-9E07-49B6-B027-45F9E04AF938}" type="presOf" srcId="{E0486071-33DA-44C9-84C7-B408945C5D91}" destId="{139232C9-EB36-465A-A63C-D7BD01F0B584}" srcOrd="0" destOrd="1" presId="urn:microsoft.com/office/officeart/2005/8/layout/vList2"/>
    <dgm:cxn modelId="{F3D7ACB2-6BAA-485F-B019-CB6264987EEA}" type="presOf" srcId="{D6F12DC2-05D4-4470-9160-1E9262B7B06F}" destId="{6C81705B-462B-4116-942B-53154ED65DFE}" srcOrd="0" destOrd="1" presId="urn:microsoft.com/office/officeart/2005/8/layout/vList2"/>
    <dgm:cxn modelId="{06A0D154-EA12-4424-942D-7D1C098FADAF}" type="presOf" srcId="{365EF4BD-9F66-4A89-A6C3-B902D2E70FAF}" destId="{9D689412-0644-4799-BA4E-029F6AE11EA9}" srcOrd="0" destOrd="0" presId="urn:microsoft.com/office/officeart/2005/8/layout/vList2"/>
    <dgm:cxn modelId="{4780D949-F347-4770-874E-F3F1F9E65A55}" type="presOf" srcId="{8503D7EE-2342-49F7-99CD-62BB480057AF}" destId="{139232C9-EB36-465A-A63C-D7BD01F0B584}" srcOrd="0" destOrd="0" presId="urn:microsoft.com/office/officeart/2005/8/layout/vList2"/>
    <dgm:cxn modelId="{5032CA31-384B-441B-A86B-2428A0B7DF70}" srcId="{365EF4BD-9F66-4A89-A6C3-B902D2E70FAF}" destId="{D6F12DC2-05D4-4470-9160-1E9262B7B06F}" srcOrd="1" destOrd="0" parTransId="{5EECCDAF-5B56-4D2E-89AB-A23F00BF6EB1}" sibTransId="{9B846F27-9206-4DF4-B5C9-4A8ADBD991F0}"/>
    <dgm:cxn modelId="{CD800534-D1AD-4F27-9DEE-8BA57AA9CC81}" type="presOf" srcId="{54FCEF24-CEDF-46BB-A0E7-0CF8E124E020}" destId="{6C81705B-462B-4116-942B-53154ED65DFE}" srcOrd="0" destOrd="0" presId="urn:microsoft.com/office/officeart/2005/8/layout/vList2"/>
    <dgm:cxn modelId="{A5D45992-0AF6-4ECF-9124-79FE7E51DD39}" srcId="{B6E7CD11-70FB-4AD5-8FBB-F94470D41059}" destId="{E0486071-33DA-44C9-84C7-B408945C5D91}" srcOrd="1" destOrd="0" parTransId="{5EABB0F0-5147-4B59-8C77-1C9850BC3651}" sibTransId="{DDCAF912-50A5-485A-AD62-A8B7767B97F3}"/>
    <dgm:cxn modelId="{86DD1042-27E2-461C-B228-E7BE6DBA8D2F}" type="presOf" srcId="{1851DB5E-7C07-4968-ABB3-A8DF20198324}" destId="{063B17AF-9969-412E-89E3-844E2B078265}" srcOrd="0" destOrd="0" presId="urn:microsoft.com/office/officeart/2005/8/layout/vList2"/>
    <dgm:cxn modelId="{D1EB5325-03D5-4912-8615-4F087F317403}" type="presOf" srcId="{69393F58-9172-429D-80D7-62DD5CB8921B}" destId="{829B4508-9EA2-4A59-BCF2-662405373E41}" srcOrd="0" destOrd="0" presId="urn:microsoft.com/office/officeart/2005/8/layout/vList2"/>
    <dgm:cxn modelId="{689B0FE7-07C5-436A-A0DA-EDCF77792110}" srcId="{365EF4BD-9F66-4A89-A6C3-B902D2E70FAF}" destId="{54FCEF24-CEDF-46BB-A0E7-0CF8E124E020}" srcOrd="0" destOrd="0" parTransId="{B031CC47-F594-45BD-ADDC-74CFCD0B534C}" sibTransId="{520A57CE-34A5-4F37-94AE-D831B8DB3445}"/>
    <dgm:cxn modelId="{13D6A1DA-2A51-4ECD-B2C8-FE7D6CD9725A}" srcId="{B6E7CD11-70FB-4AD5-8FBB-F94470D41059}" destId="{8503D7EE-2342-49F7-99CD-62BB480057AF}" srcOrd="0" destOrd="0" parTransId="{1639F58E-0845-445D-9204-8A8607F3E8E4}" sibTransId="{90D25600-B253-4103-84AD-F7877120A439}"/>
    <dgm:cxn modelId="{BEB9123C-E70A-4516-82F2-92780AD6F9B7}" type="presParOf" srcId="{829B4508-9EA2-4A59-BCF2-662405373E41}" destId="{25D9836A-AE2B-4748-8115-2E3AF356B544}" srcOrd="0" destOrd="0" presId="urn:microsoft.com/office/officeart/2005/8/layout/vList2"/>
    <dgm:cxn modelId="{DCB1C69D-AB68-442F-AB18-AAA451B0ABB2}" type="presParOf" srcId="{829B4508-9EA2-4A59-BCF2-662405373E41}" destId="{063B17AF-9969-412E-89E3-844E2B078265}" srcOrd="1" destOrd="0" presId="urn:microsoft.com/office/officeart/2005/8/layout/vList2"/>
    <dgm:cxn modelId="{F91C9EAB-B349-454E-9A5F-54D14C8D469B}" type="presParOf" srcId="{829B4508-9EA2-4A59-BCF2-662405373E41}" destId="{A252F296-7ECE-4A7C-8874-2F855E1DC0FE}" srcOrd="2" destOrd="0" presId="urn:microsoft.com/office/officeart/2005/8/layout/vList2"/>
    <dgm:cxn modelId="{46C8A1E7-9A38-4DB1-81B1-DBFECAB973A8}" type="presParOf" srcId="{829B4508-9EA2-4A59-BCF2-662405373E41}" destId="{139232C9-EB36-465A-A63C-D7BD01F0B584}" srcOrd="3" destOrd="0" presId="urn:microsoft.com/office/officeart/2005/8/layout/vList2"/>
    <dgm:cxn modelId="{E47C3962-36F4-4199-9882-B3AE9F6355BB}" type="presParOf" srcId="{829B4508-9EA2-4A59-BCF2-662405373E41}" destId="{9D689412-0644-4799-BA4E-029F6AE11EA9}" srcOrd="4" destOrd="0" presId="urn:microsoft.com/office/officeart/2005/8/layout/vList2"/>
    <dgm:cxn modelId="{F063CAA7-AA5A-430F-9857-9C91A8E6332B}" type="presParOf" srcId="{829B4508-9EA2-4A59-BCF2-662405373E41}" destId="{6C81705B-462B-4116-942B-53154ED65DFE}" srcOrd="5"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6E924E8-C486-49D2-8901-52A9BA145BFE}" type="doc">
      <dgm:prSet loTypeId="urn:microsoft.com/office/officeart/2005/8/layout/vProcess5" loCatId="process" qsTypeId="urn:microsoft.com/office/officeart/2005/8/quickstyle/simple1" qsCatId="simple" csTypeId="urn:microsoft.com/office/officeart/2005/8/colors/colorful5" csCatId="colorful" phldr="1"/>
      <dgm:spPr/>
      <dgm:t>
        <a:bodyPr/>
        <a:lstStyle/>
        <a:p>
          <a:endParaRPr lang="zh-CN" altLang="en-US"/>
        </a:p>
      </dgm:t>
    </dgm:pt>
    <dgm:pt modelId="{6CEA4B34-F1B9-4368-97F3-8110875EF223}">
      <dgm:prSet phldrT="[文本]"/>
      <dgm:spPr/>
      <dgm:t>
        <a:bodyPr/>
        <a:lstStyle/>
        <a:p>
          <a:r>
            <a:rPr lang="zh-CN" altLang="en-US" b="1" dirty="0" smtClean="0">
              <a:latin typeface="楷体" pitchFamily="49" charset="-122"/>
              <a:ea typeface="楷体" pitchFamily="49" charset="-122"/>
            </a:rPr>
            <a:t>调整项目预算安排</a:t>
          </a:r>
          <a:endParaRPr lang="zh-CN" altLang="en-US" b="1" dirty="0"/>
        </a:p>
      </dgm:t>
    </dgm:pt>
    <dgm:pt modelId="{6906ECC4-E7A3-4C8E-844F-98DC73AA12F8}" type="parTrans" cxnId="{751C6E6D-D36B-4C99-9134-4DC6292985F3}">
      <dgm:prSet/>
      <dgm:spPr/>
      <dgm:t>
        <a:bodyPr/>
        <a:lstStyle/>
        <a:p>
          <a:endParaRPr lang="zh-CN" altLang="en-US"/>
        </a:p>
      </dgm:t>
    </dgm:pt>
    <dgm:pt modelId="{73D26538-3C56-4D7C-8A37-779E9A19CAC8}" type="sibTrans" cxnId="{751C6E6D-D36B-4C99-9134-4DC6292985F3}">
      <dgm:prSet/>
      <dgm:spPr/>
      <dgm:t>
        <a:bodyPr/>
        <a:lstStyle/>
        <a:p>
          <a:endParaRPr lang="zh-CN" altLang="en-US"/>
        </a:p>
      </dgm:t>
    </dgm:pt>
    <dgm:pt modelId="{32C25698-47E8-4AA9-B7E0-66FE417E50E1}">
      <dgm:prSet phldrT="[文本]"/>
      <dgm:spPr/>
      <dgm:t>
        <a:bodyPr/>
        <a:lstStyle/>
        <a:p>
          <a:r>
            <a:rPr lang="zh-CN" altLang="en-US" b="1" dirty="0" smtClean="0">
              <a:latin typeface="楷体" pitchFamily="49" charset="-122"/>
              <a:ea typeface="楷体" pitchFamily="49" charset="-122"/>
            </a:rPr>
            <a:t>项目负责人绩效考评、连续资助</a:t>
          </a:r>
          <a:endParaRPr lang="zh-CN" altLang="en-US" b="1" dirty="0"/>
        </a:p>
      </dgm:t>
    </dgm:pt>
    <dgm:pt modelId="{F77B2E30-68BC-4617-9358-775E94D4F2A1}" type="parTrans" cxnId="{00DDF97C-02BF-45A0-A4DC-FA1F230EC954}">
      <dgm:prSet/>
      <dgm:spPr/>
      <dgm:t>
        <a:bodyPr/>
        <a:lstStyle/>
        <a:p>
          <a:endParaRPr lang="zh-CN" altLang="en-US"/>
        </a:p>
      </dgm:t>
    </dgm:pt>
    <dgm:pt modelId="{7C4DD033-0321-48F6-AD9D-FBD1B5C5F60E}" type="sibTrans" cxnId="{00DDF97C-02BF-45A0-A4DC-FA1F230EC954}">
      <dgm:prSet/>
      <dgm:spPr/>
      <dgm:t>
        <a:bodyPr/>
        <a:lstStyle/>
        <a:p>
          <a:endParaRPr lang="zh-CN" altLang="en-US"/>
        </a:p>
      </dgm:t>
    </dgm:pt>
    <dgm:pt modelId="{2F634F52-C281-4327-8340-FEBB7637B449}">
      <dgm:prSet phldrT="[文本]"/>
      <dgm:spPr/>
      <dgm:t>
        <a:bodyPr/>
        <a:lstStyle/>
        <a:p>
          <a:r>
            <a:rPr lang="zh-CN" altLang="en-US" b="1" dirty="0" smtClean="0">
              <a:latin typeface="楷体" pitchFamily="49" charset="-122"/>
              <a:ea typeface="楷体" pitchFamily="49" charset="-122"/>
            </a:rPr>
            <a:t>依托单位信用评级、绩效考评</a:t>
          </a:r>
          <a:endParaRPr lang="zh-CN" altLang="en-US" b="1" dirty="0"/>
        </a:p>
      </dgm:t>
    </dgm:pt>
    <dgm:pt modelId="{B3B43D92-78AE-42DF-AA68-D632440F1F9F}" type="parTrans" cxnId="{2C49B292-F4D1-4BB9-BED8-82A152B7CBB5}">
      <dgm:prSet/>
      <dgm:spPr/>
      <dgm:t>
        <a:bodyPr/>
        <a:lstStyle/>
        <a:p>
          <a:endParaRPr lang="zh-CN" altLang="en-US"/>
        </a:p>
      </dgm:t>
    </dgm:pt>
    <dgm:pt modelId="{5B559355-7382-4E87-B1BC-5E487945A500}" type="sibTrans" cxnId="{2C49B292-F4D1-4BB9-BED8-82A152B7CBB5}">
      <dgm:prSet/>
      <dgm:spPr/>
      <dgm:t>
        <a:bodyPr/>
        <a:lstStyle/>
        <a:p>
          <a:endParaRPr lang="zh-CN" altLang="en-US"/>
        </a:p>
      </dgm:t>
    </dgm:pt>
    <dgm:pt modelId="{1E336439-EC21-4D16-AE7C-225559CC2135}" type="pres">
      <dgm:prSet presAssocID="{76E924E8-C486-49D2-8901-52A9BA145BFE}" presName="outerComposite" presStyleCnt="0">
        <dgm:presLayoutVars>
          <dgm:chMax val="5"/>
          <dgm:dir/>
          <dgm:resizeHandles val="exact"/>
        </dgm:presLayoutVars>
      </dgm:prSet>
      <dgm:spPr/>
      <dgm:t>
        <a:bodyPr/>
        <a:lstStyle/>
        <a:p>
          <a:endParaRPr lang="zh-CN" altLang="en-US"/>
        </a:p>
      </dgm:t>
    </dgm:pt>
    <dgm:pt modelId="{5A39DD09-21B6-496F-B045-0DC79CC6BDC8}" type="pres">
      <dgm:prSet presAssocID="{76E924E8-C486-49D2-8901-52A9BA145BFE}" presName="dummyMaxCanvas" presStyleCnt="0">
        <dgm:presLayoutVars/>
      </dgm:prSet>
      <dgm:spPr/>
    </dgm:pt>
    <dgm:pt modelId="{77C39589-D022-4FBE-8B42-F2FCE2A1A5FF}" type="pres">
      <dgm:prSet presAssocID="{76E924E8-C486-49D2-8901-52A9BA145BFE}" presName="ThreeNodes_1" presStyleLbl="node1" presStyleIdx="0" presStyleCnt="3">
        <dgm:presLayoutVars>
          <dgm:bulletEnabled val="1"/>
        </dgm:presLayoutVars>
      </dgm:prSet>
      <dgm:spPr/>
      <dgm:t>
        <a:bodyPr/>
        <a:lstStyle/>
        <a:p>
          <a:endParaRPr lang="zh-CN" altLang="en-US"/>
        </a:p>
      </dgm:t>
    </dgm:pt>
    <dgm:pt modelId="{F7E5B8E3-383E-432E-BD70-51F2FD2B8AB9}" type="pres">
      <dgm:prSet presAssocID="{76E924E8-C486-49D2-8901-52A9BA145BFE}" presName="ThreeNodes_2" presStyleLbl="node1" presStyleIdx="1" presStyleCnt="3">
        <dgm:presLayoutVars>
          <dgm:bulletEnabled val="1"/>
        </dgm:presLayoutVars>
      </dgm:prSet>
      <dgm:spPr/>
      <dgm:t>
        <a:bodyPr/>
        <a:lstStyle/>
        <a:p>
          <a:endParaRPr lang="zh-CN" altLang="en-US"/>
        </a:p>
      </dgm:t>
    </dgm:pt>
    <dgm:pt modelId="{19C21A07-3757-4D38-9B45-D79A6FBD151F}" type="pres">
      <dgm:prSet presAssocID="{76E924E8-C486-49D2-8901-52A9BA145BFE}" presName="ThreeNodes_3" presStyleLbl="node1" presStyleIdx="2" presStyleCnt="3">
        <dgm:presLayoutVars>
          <dgm:bulletEnabled val="1"/>
        </dgm:presLayoutVars>
      </dgm:prSet>
      <dgm:spPr/>
      <dgm:t>
        <a:bodyPr/>
        <a:lstStyle/>
        <a:p>
          <a:endParaRPr lang="zh-CN" altLang="en-US"/>
        </a:p>
      </dgm:t>
    </dgm:pt>
    <dgm:pt modelId="{C3CACB2F-51F1-4ECF-A81C-8869F28706B8}" type="pres">
      <dgm:prSet presAssocID="{76E924E8-C486-49D2-8901-52A9BA145BFE}" presName="ThreeConn_1-2" presStyleLbl="fgAccFollowNode1" presStyleIdx="0" presStyleCnt="2">
        <dgm:presLayoutVars>
          <dgm:bulletEnabled val="1"/>
        </dgm:presLayoutVars>
      </dgm:prSet>
      <dgm:spPr/>
      <dgm:t>
        <a:bodyPr/>
        <a:lstStyle/>
        <a:p>
          <a:endParaRPr lang="zh-CN" altLang="en-US"/>
        </a:p>
      </dgm:t>
    </dgm:pt>
    <dgm:pt modelId="{E2E3BF5D-3ACB-4F72-B274-178547E0F425}" type="pres">
      <dgm:prSet presAssocID="{76E924E8-C486-49D2-8901-52A9BA145BFE}" presName="ThreeConn_2-3" presStyleLbl="fgAccFollowNode1" presStyleIdx="1" presStyleCnt="2">
        <dgm:presLayoutVars>
          <dgm:bulletEnabled val="1"/>
        </dgm:presLayoutVars>
      </dgm:prSet>
      <dgm:spPr/>
      <dgm:t>
        <a:bodyPr/>
        <a:lstStyle/>
        <a:p>
          <a:endParaRPr lang="zh-CN" altLang="en-US"/>
        </a:p>
      </dgm:t>
    </dgm:pt>
    <dgm:pt modelId="{6A21B471-C9D8-4892-8266-D80A0608BBC1}" type="pres">
      <dgm:prSet presAssocID="{76E924E8-C486-49D2-8901-52A9BA145BFE}" presName="ThreeNodes_1_text" presStyleLbl="node1" presStyleIdx="2" presStyleCnt="3">
        <dgm:presLayoutVars>
          <dgm:bulletEnabled val="1"/>
        </dgm:presLayoutVars>
      </dgm:prSet>
      <dgm:spPr/>
      <dgm:t>
        <a:bodyPr/>
        <a:lstStyle/>
        <a:p>
          <a:endParaRPr lang="zh-CN" altLang="en-US"/>
        </a:p>
      </dgm:t>
    </dgm:pt>
    <dgm:pt modelId="{78C1AC8E-CACC-4B5E-A26F-F933B84EBAEB}" type="pres">
      <dgm:prSet presAssocID="{76E924E8-C486-49D2-8901-52A9BA145BFE}" presName="ThreeNodes_2_text" presStyleLbl="node1" presStyleIdx="2" presStyleCnt="3">
        <dgm:presLayoutVars>
          <dgm:bulletEnabled val="1"/>
        </dgm:presLayoutVars>
      </dgm:prSet>
      <dgm:spPr/>
      <dgm:t>
        <a:bodyPr/>
        <a:lstStyle/>
        <a:p>
          <a:endParaRPr lang="zh-CN" altLang="en-US"/>
        </a:p>
      </dgm:t>
    </dgm:pt>
    <dgm:pt modelId="{0D4C923D-B2CA-47B3-8B25-C0D643B8CBB8}" type="pres">
      <dgm:prSet presAssocID="{76E924E8-C486-49D2-8901-52A9BA145BFE}" presName="ThreeNodes_3_text" presStyleLbl="node1" presStyleIdx="2" presStyleCnt="3">
        <dgm:presLayoutVars>
          <dgm:bulletEnabled val="1"/>
        </dgm:presLayoutVars>
      </dgm:prSet>
      <dgm:spPr/>
      <dgm:t>
        <a:bodyPr/>
        <a:lstStyle/>
        <a:p>
          <a:endParaRPr lang="zh-CN" altLang="en-US"/>
        </a:p>
      </dgm:t>
    </dgm:pt>
  </dgm:ptLst>
  <dgm:cxnLst>
    <dgm:cxn modelId="{D0D6BD67-D0A2-40A2-A298-BE4548DF95CC}" type="presOf" srcId="{2F634F52-C281-4327-8340-FEBB7637B449}" destId="{19C21A07-3757-4D38-9B45-D79A6FBD151F}" srcOrd="0" destOrd="0" presId="urn:microsoft.com/office/officeart/2005/8/layout/vProcess5"/>
    <dgm:cxn modelId="{00DDF97C-02BF-45A0-A4DC-FA1F230EC954}" srcId="{76E924E8-C486-49D2-8901-52A9BA145BFE}" destId="{32C25698-47E8-4AA9-B7E0-66FE417E50E1}" srcOrd="1" destOrd="0" parTransId="{F77B2E30-68BC-4617-9358-775E94D4F2A1}" sibTransId="{7C4DD033-0321-48F6-AD9D-FBD1B5C5F60E}"/>
    <dgm:cxn modelId="{237E5992-3A79-4E37-ADD7-24251411BFC8}" type="presOf" srcId="{73D26538-3C56-4D7C-8A37-779E9A19CAC8}" destId="{C3CACB2F-51F1-4ECF-A81C-8869F28706B8}" srcOrd="0" destOrd="0" presId="urn:microsoft.com/office/officeart/2005/8/layout/vProcess5"/>
    <dgm:cxn modelId="{0C236800-47A3-474B-AE3B-7D9F6B177A3E}" type="presOf" srcId="{76E924E8-C486-49D2-8901-52A9BA145BFE}" destId="{1E336439-EC21-4D16-AE7C-225559CC2135}" srcOrd="0" destOrd="0" presId="urn:microsoft.com/office/officeart/2005/8/layout/vProcess5"/>
    <dgm:cxn modelId="{5EDBA8D9-EB34-417F-9710-361A927B6CD3}" type="presOf" srcId="{6CEA4B34-F1B9-4368-97F3-8110875EF223}" destId="{77C39589-D022-4FBE-8B42-F2FCE2A1A5FF}" srcOrd="0" destOrd="0" presId="urn:microsoft.com/office/officeart/2005/8/layout/vProcess5"/>
    <dgm:cxn modelId="{475B2581-CA29-4B26-8477-9AF59020842A}" type="presOf" srcId="{6CEA4B34-F1B9-4368-97F3-8110875EF223}" destId="{6A21B471-C9D8-4892-8266-D80A0608BBC1}" srcOrd="1" destOrd="0" presId="urn:microsoft.com/office/officeart/2005/8/layout/vProcess5"/>
    <dgm:cxn modelId="{751C6E6D-D36B-4C99-9134-4DC6292985F3}" srcId="{76E924E8-C486-49D2-8901-52A9BA145BFE}" destId="{6CEA4B34-F1B9-4368-97F3-8110875EF223}" srcOrd="0" destOrd="0" parTransId="{6906ECC4-E7A3-4C8E-844F-98DC73AA12F8}" sibTransId="{73D26538-3C56-4D7C-8A37-779E9A19CAC8}"/>
    <dgm:cxn modelId="{A6FAC814-0D4D-4F41-B123-A61D5662E473}" type="presOf" srcId="{7C4DD033-0321-48F6-AD9D-FBD1B5C5F60E}" destId="{E2E3BF5D-3ACB-4F72-B274-178547E0F425}" srcOrd="0" destOrd="0" presId="urn:microsoft.com/office/officeart/2005/8/layout/vProcess5"/>
    <dgm:cxn modelId="{82DC6752-563C-477C-A52E-DA696CF86974}" type="presOf" srcId="{32C25698-47E8-4AA9-B7E0-66FE417E50E1}" destId="{F7E5B8E3-383E-432E-BD70-51F2FD2B8AB9}" srcOrd="0" destOrd="0" presId="urn:microsoft.com/office/officeart/2005/8/layout/vProcess5"/>
    <dgm:cxn modelId="{4243BA12-8D09-47B4-BA54-AFDFA5A32020}" type="presOf" srcId="{2F634F52-C281-4327-8340-FEBB7637B449}" destId="{0D4C923D-B2CA-47B3-8B25-C0D643B8CBB8}" srcOrd="1" destOrd="0" presId="urn:microsoft.com/office/officeart/2005/8/layout/vProcess5"/>
    <dgm:cxn modelId="{2C49B292-F4D1-4BB9-BED8-82A152B7CBB5}" srcId="{76E924E8-C486-49D2-8901-52A9BA145BFE}" destId="{2F634F52-C281-4327-8340-FEBB7637B449}" srcOrd="2" destOrd="0" parTransId="{B3B43D92-78AE-42DF-AA68-D632440F1F9F}" sibTransId="{5B559355-7382-4E87-B1BC-5E487945A500}"/>
    <dgm:cxn modelId="{11E94807-C70B-4C4A-9C57-8A3E76C5C7FC}" type="presOf" srcId="{32C25698-47E8-4AA9-B7E0-66FE417E50E1}" destId="{78C1AC8E-CACC-4B5E-A26F-F933B84EBAEB}" srcOrd="1" destOrd="0" presId="urn:microsoft.com/office/officeart/2005/8/layout/vProcess5"/>
    <dgm:cxn modelId="{69D17F17-CF4A-444C-AAC0-89EE7FF5044E}" type="presParOf" srcId="{1E336439-EC21-4D16-AE7C-225559CC2135}" destId="{5A39DD09-21B6-496F-B045-0DC79CC6BDC8}" srcOrd="0" destOrd="0" presId="urn:microsoft.com/office/officeart/2005/8/layout/vProcess5"/>
    <dgm:cxn modelId="{3FA2D87C-EE6A-430D-9F89-9C41BA7A358D}" type="presParOf" srcId="{1E336439-EC21-4D16-AE7C-225559CC2135}" destId="{77C39589-D022-4FBE-8B42-F2FCE2A1A5FF}" srcOrd="1" destOrd="0" presId="urn:microsoft.com/office/officeart/2005/8/layout/vProcess5"/>
    <dgm:cxn modelId="{B2EA4C6C-DCCE-4C83-9206-A9EBEC383369}" type="presParOf" srcId="{1E336439-EC21-4D16-AE7C-225559CC2135}" destId="{F7E5B8E3-383E-432E-BD70-51F2FD2B8AB9}" srcOrd="2" destOrd="0" presId="urn:microsoft.com/office/officeart/2005/8/layout/vProcess5"/>
    <dgm:cxn modelId="{A624371F-FDD7-4607-BE81-A13F1632D12B}" type="presParOf" srcId="{1E336439-EC21-4D16-AE7C-225559CC2135}" destId="{19C21A07-3757-4D38-9B45-D79A6FBD151F}" srcOrd="3" destOrd="0" presId="urn:microsoft.com/office/officeart/2005/8/layout/vProcess5"/>
    <dgm:cxn modelId="{B13A66C7-6E60-450B-8FC7-2BE332B1804E}" type="presParOf" srcId="{1E336439-EC21-4D16-AE7C-225559CC2135}" destId="{C3CACB2F-51F1-4ECF-A81C-8869F28706B8}" srcOrd="4" destOrd="0" presId="urn:microsoft.com/office/officeart/2005/8/layout/vProcess5"/>
    <dgm:cxn modelId="{484380CA-ECC3-4F2E-8C0D-B335B5737442}" type="presParOf" srcId="{1E336439-EC21-4D16-AE7C-225559CC2135}" destId="{E2E3BF5D-3ACB-4F72-B274-178547E0F425}" srcOrd="5" destOrd="0" presId="urn:microsoft.com/office/officeart/2005/8/layout/vProcess5"/>
    <dgm:cxn modelId="{67183D72-79CD-4602-9EA6-713148273D8D}" type="presParOf" srcId="{1E336439-EC21-4D16-AE7C-225559CC2135}" destId="{6A21B471-C9D8-4892-8266-D80A0608BBC1}" srcOrd="6" destOrd="0" presId="urn:microsoft.com/office/officeart/2005/8/layout/vProcess5"/>
    <dgm:cxn modelId="{8501F16A-4A85-49C8-B5BE-4672C200EC9E}" type="presParOf" srcId="{1E336439-EC21-4D16-AE7C-225559CC2135}" destId="{78C1AC8E-CACC-4B5E-A26F-F933B84EBAEB}" srcOrd="7" destOrd="0" presId="urn:microsoft.com/office/officeart/2005/8/layout/vProcess5"/>
    <dgm:cxn modelId="{85B953FD-E40D-4980-ACEC-9F76CF55D65F}" type="presParOf" srcId="{1E336439-EC21-4D16-AE7C-225559CC2135}" destId="{0D4C923D-B2CA-47B3-8B25-C0D643B8CBB8}" srcOrd="8" destOrd="0" presId="urn:microsoft.com/office/officeart/2005/8/layout/v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3E2C9AA-EA81-4779-9470-857030968C2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763FFDB8-FD5E-4551-A21F-CD77672A5CD5}">
      <dgm:prSet phldrT="[文本]" custT="1"/>
      <dgm:spPr/>
      <dgm:t>
        <a:bodyPr/>
        <a:lstStyle/>
        <a:p>
          <a:r>
            <a:rPr lang="zh-CN" altLang="en-US" sz="2800" dirty="0" smtClean="0">
              <a:latin typeface="楷体" pitchFamily="49" charset="-122"/>
              <a:ea typeface="楷体" pitchFamily="49" charset="-122"/>
            </a:rPr>
            <a:t>审计报告</a:t>
          </a:r>
          <a:endParaRPr lang="en-US" altLang="zh-CN" sz="2800" dirty="0" smtClean="0">
            <a:latin typeface="楷体" pitchFamily="49" charset="-122"/>
            <a:ea typeface="楷体" pitchFamily="49" charset="-122"/>
          </a:endParaRPr>
        </a:p>
        <a:p>
          <a:r>
            <a:rPr lang="zh-CN" altLang="en-US" sz="2800" dirty="0" smtClean="0">
              <a:latin typeface="楷体" pitchFamily="49" charset="-122"/>
              <a:ea typeface="楷体" pitchFamily="49" charset="-122"/>
            </a:rPr>
            <a:t>及说明</a:t>
          </a:r>
          <a:endParaRPr lang="zh-CN" altLang="en-US" sz="2800" dirty="0">
            <a:latin typeface="楷体" pitchFamily="49" charset="-122"/>
            <a:ea typeface="楷体" pitchFamily="49" charset="-122"/>
          </a:endParaRPr>
        </a:p>
      </dgm:t>
    </dgm:pt>
    <dgm:pt modelId="{39E85628-540A-4CBF-ACF1-5F24DD8B2A9A}" type="parTrans" cxnId="{AAF31C56-C008-46AF-BC0F-AD116D481B25}">
      <dgm:prSet/>
      <dgm:spPr/>
      <dgm:t>
        <a:bodyPr/>
        <a:lstStyle/>
        <a:p>
          <a:endParaRPr lang="zh-CN" altLang="en-US"/>
        </a:p>
      </dgm:t>
    </dgm:pt>
    <dgm:pt modelId="{C9F53447-E196-4A18-81D7-518188739E1A}" type="sibTrans" cxnId="{AAF31C56-C008-46AF-BC0F-AD116D481B25}">
      <dgm:prSet/>
      <dgm:spPr/>
      <dgm:t>
        <a:bodyPr/>
        <a:lstStyle/>
        <a:p>
          <a:endParaRPr lang="zh-CN" altLang="en-US"/>
        </a:p>
      </dgm:t>
    </dgm:pt>
    <dgm:pt modelId="{77EBD134-657D-48E3-B351-AFD14CBADD07}">
      <dgm:prSet phldrT="[文本]" custT="1"/>
      <dgm:spPr/>
      <dgm:t>
        <a:bodyPr/>
        <a:lstStyle/>
        <a:p>
          <a:r>
            <a:rPr lang="zh-CN" altLang="en-US" sz="2000" b="0" dirty="0" smtClean="0">
              <a:latin typeface="楷体" pitchFamily="49" charset="-122"/>
              <a:ea typeface="楷体" pitchFamily="49" charset="-122"/>
            </a:rPr>
            <a:t>审计报告明确披露的相关事项</a:t>
          </a:r>
          <a:endParaRPr lang="zh-CN" altLang="en-US" sz="2000" dirty="0"/>
        </a:p>
      </dgm:t>
    </dgm:pt>
    <dgm:pt modelId="{6AF837C0-79BB-4BB2-AF7C-6B1CAB29B695}" type="parTrans" cxnId="{47FFE369-B97A-4686-B5E2-857A52628947}">
      <dgm:prSet/>
      <dgm:spPr/>
      <dgm:t>
        <a:bodyPr/>
        <a:lstStyle/>
        <a:p>
          <a:endParaRPr lang="zh-CN" altLang="en-US"/>
        </a:p>
      </dgm:t>
    </dgm:pt>
    <dgm:pt modelId="{7D4409A2-9550-471B-8467-28CCC20DC69E}" type="sibTrans" cxnId="{47FFE369-B97A-4686-B5E2-857A52628947}">
      <dgm:prSet/>
      <dgm:spPr/>
      <dgm:t>
        <a:bodyPr/>
        <a:lstStyle/>
        <a:p>
          <a:endParaRPr lang="zh-CN" altLang="en-US"/>
        </a:p>
      </dgm:t>
    </dgm:pt>
    <dgm:pt modelId="{E741533B-FBC2-40C8-A920-5013E4D8F6F4}">
      <dgm:prSet phldrT="[文本]" custT="1"/>
      <dgm:spPr/>
      <dgm:t>
        <a:bodyPr/>
        <a:lstStyle/>
        <a:p>
          <a:r>
            <a:rPr lang="zh-CN" altLang="en-US" sz="2000" b="0" dirty="0" smtClean="0">
              <a:latin typeface="楷体" pitchFamily="49" charset="-122"/>
              <a:ea typeface="楷体" pitchFamily="49" charset="-122"/>
            </a:rPr>
            <a:t>依托单位提交的验收报告及相关材料是否对审计报告披露事项进行解释或说明</a:t>
          </a:r>
          <a:endParaRPr lang="zh-CN" altLang="en-US" sz="2000" dirty="0"/>
        </a:p>
      </dgm:t>
    </dgm:pt>
    <dgm:pt modelId="{E0862B85-0DC7-49E2-83A1-C8ADF760D8D1}" type="parTrans" cxnId="{88956C05-53FB-438B-B9F6-9AC4FA2F508A}">
      <dgm:prSet/>
      <dgm:spPr/>
      <dgm:t>
        <a:bodyPr/>
        <a:lstStyle/>
        <a:p>
          <a:endParaRPr lang="zh-CN" altLang="en-US"/>
        </a:p>
      </dgm:t>
    </dgm:pt>
    <dgm:pt modelId="{EF4AC9E1-2B31-4AAA-A632-31E01785C60F}" type="sibTrans" cxnId="{88956C05-53FB-438B-B9F6-9AC4FA2F508A}">
      <dgm:prSet/>
      <dgm:spPr/>
      <dgm:t>
        <a:bodyPr/>
        <a:lstStyle/>
        <a:p>
          <a:endParaRPr lang="zh-CN" altLang="en-US"/>
        </a:p>
      </dgm:t>
    </dgm:pt>
    <dgm:pt modelId="{A5DDCAEF-785D-4A0E-8C99-13B4405F47D6}">
      <dgm:prSet phldrT="[文本]" custT="1"/>
      <dgm:spPr/>
      <dgm:t>
        <a:bodyPr/>
        <a:lstStyle/>
        <a:p>
          <a:r>
            <a:rPr lang="zh-CN" altLang="en-US" sz="2800" dirty="0" smtClean="0">
              <a:latin typeface="楷体" pitchFamily="49" charset="-122"/>
              <a:ea typeface="楷体" pitchFamily="49" charset="-122"/>
            </a:rPr>
            <a:t>依托单位</a:t>
          </a:r>
          <a:endParaRPr lang="en-US" altLang="zh-CN" sz="2800" dirty="0" smtClean="0">
            <a:latin typeface="楷体" pitchFamily="49" charset="-122"/>
            <a:ea typeface="楷体" pitchFamily="49" charset="-122"/>
          </a:endParaRPr>
        </a:p>
        <a:p>
          <a:r>
            <a:rPr lang="zh-CN" altLang="en-US" sz="2800" dirty="0" smtClean="0">
              <a:latin typeface="楷体" pitchFamily="49" charset="-122"/>
              <a:ea typeface="楷体" pitchFamily="49" charset="-122"/>
            </a:rPr>
            <a:t>财务管理</a:t>
          </a:r>
          <a:endParaRPr lang="zh-CN" altLang="en-US" sz="2800" dirty="0">
            <a:latin typeface="楷体" pitchFamily="49" charset="-122"/>
            <a:ea typeface="楷体" pitchFamily="49" charset="-122"/>
          </a:endParaRPr>
        </a:p>
      </dgm:t>
    </dgm:pt>
    <dgm:pt modelId="{5C51D412-7384-4C62-A4F3-9DA67292D00F}" type="parTrans" cxnId="{8CBF29C3-9415-4E06-8336-66ED7364182E}">
      <dgm:prSet/>
      <dgm:spPr/>
      <dgm:t>
        <a:bodyPr/>
        <a:lstStyle/>
        <a:p>
          <a:endParaRPr lang="zh-CN" altLang="en-US"/>
        </a:p>
      </dgm:t>
    </dgm:pt>
    <dgm:pt modelId="{59D1E27F-F441-4250-BC26-347799C9522A}" type="sibTrans" cxnId="{8CBF29C3-9415-4E06-8336-66ED7364182E}">
      <dgm:prSet/>
      <dgm:spPr/>
      <dgm:t>
        <a:bodyPr/>
        <a:lstStyle/>
        <a:p>
          <a:endParaRPr lang="zh-CN" altLang="en-US"/>
        </a:p>
      </dgm:t>
    </dgm:pt>
    <dgm:pt modelId="{5F1CE93B-445A-4E7D-AFC4-998E05FC7691}">
      <dgm:prSet phldrT="[文本]" custT="1"/>
      <dgm:spPr/>
      <dgm:t>
        <a:bodyPr/>
        <a:lstStyle/>
        <a:p>
          <a:r>
            <a:rPr lang="zh-CN" altLang="en-US" sz="2000" b="0" dirty="0" smtClean="0">
              <a:latin typeface="楷体" pitchFamily="49" charset="-122"/>
              <a:ea typeface="楷体" pitchFamily="49" charset="-122"/>
            </a:rPr>
            <a:t>依托单位法人责任落实</a:t>
          </a:r>
          <a:endParaRPr lang="zh-CN" altLang="en-US" sz="2000" dirty="0"/>
        </a:p>
      </dgm:t>
    </dgm:pt>
    <dgm:pt modelId="{8366330F-99DE-4AB9-8314-87DB0CB7D82F}" type="parTrans" cxnId="{3B7F292A-B41F-4E0F-9C92-1BF70794655F}">
      <dgm:prSet/>
      <dgm:spPr/>
      <dgm:t>
        <a:bodyPr/>
        <a:lstStyle/>
        <a:p>
          <a:endParaRPr lang="zh-CN" altLang="en-US"/>
        </a:p>
      </dgm:t>
    </dgm:pt>
    <dgm:pt modelId="{85B62264-84F0-4BE8-A636-30E813F72E06}" type="sibTrans" cxnId="{3B7F292A-B41F-4E0F-9C92-1BF70794655F}">
      <dgm:prSet/>
      <dgm:spPr/>
      <dgm:t>
        <a:bodyPr/>
        <a:lstStyle/>
        <a:p>
          <a:endParaRPr lang="zh-CN" altLang="en-US"/>
        </a:p>
      </dgm:t>
    </dgm:pt>
    <dgm:pt modelId="{E6B57DA5-830E-48D9-B0A6-2F5776AAC323}">
      <dgm:prSet phldrT="[文本]" custT="1"/>
      <dgm:spPr/>
      <dgm:t>
        <a:bodyPr/>
        <a:lstStyle/>
        <a:p>
          <a:r>
            <a:rPr lang="zh-CN" altLang="en-US" sz="2000" b="0" dirty="0" smtClean="0">
              <a:latin typeface="楷体" pitchFamily="49" charset="-122"/>
              <a:ea typeface="楷体" pitchFamily="49" charset="-122"/>
            </a:rPr>
            <a:t>会计核算和财务信息</a:t>
          </a:r>
          <a:endParaRPr lang="zh-CN" altLang="en-US" sz="2000" dirty="0"/>
        </a:p>
      </dgm:t>
    </dgm:pt>
    <dgm:pt modelId="{49A76FF8-24A7-4C0F-A935-A03A826D95F5}" type="parTrans" cxnId="{53A81123-8909-493E-B2E0-2C06CBBE57DF}">
      <dgm:prSet/>
      <dgm:spPr/>
      <dgm:t>
        <a:bodyPr/>
        <a:lstStyle/>
        <a:p>
          <a:endParaRPr lang="zh-CN" altLang="en-US"/>
        </a:p>
      </dgm:t>
    </dgm:pt>
    <dgm:pt modelId="{25D11238-12D8-4FB1-B119-57E0810B48F9}" type="sibTrans" cxnId="{53A81123-8909-493E-B2E0-2C06CBBE57DF}">
      <dgm:prSet/>
      <dgm:spPr/>
      <dgm:t>
        <a:bodyPr/>
        <a:lstStyle/>
        <a:p>
          <a:endParaRPr lang="zh-CN" altLang="en-US"/>
        </a:p>
      </dgm:t>
    </dgm:pt>
    <dgm:pt modelId="{FE4BEE2F-C99A-44CE-801F-4D9BC16FFE4B}">
      <dgm:prSet phldrT="[文本]" custT="1"/>
      <dgm:spPr/>
      <dgm:t>
        <a:bodyPr/>
        <a:lstStyle/>
        <a:p>
          <a:r>
            <a:rPr lang="zh-CN" altLang="en-US" sz="2800" dirty="0" smtClean="0">
              <a:latin typeface="楷体" pitchFamily="49" charset="-122"/>
              <a:ea typeface="楷体" pitchFamily="49" charset="-122"/>
            </a:rPr>
            <a:t>项目经费</a:t>
          </a:r>
          <a:endParaRPr lang="en-US" altLang="zh-CN" sz="2800" dirty="0" smtClean="0">
            <a:latin typeface="楷体" pitchFamily="49" charset="-122"/>
            <a:ea typeface="楷体" pitchFamily="49" charset="-122"/>
          </a:endParaRPr>
        </a:p>
        <a:p>
          <a:r>
            <a:rPr lang="zh-CN" altLang="en-US" sz="2800" dirty="0" smtClean="0">
              <a:latin typeface="楷体" pitchFamily="49" charset="-122"/>
              <a:ea typeface="楷体" pitchFamily="49" charset="-122"/>
            </a:rPr>
            <a:t>使用情况</a:t>
          </a:r>
          <a:endParaRPr lang="zh-CN" altLang="en-US" sz="2800" dirty="0">
            <a:latin typeface="楷体" pitchFamily="49" charset="-122"/>
            <a:ea typeface="楷体" pitchFamily="49" charset="-122"/>
          </a:endParaRPr>
        </a:p>
      </dgm:t>
    </dgm:pt>
    <dgm:pt modelId="{7B6C8CED-D230-4A4E-A642-6A46E98FC0DB}" type="parTrans" cxnId="{9DC39584-6175-4AED-A589-9F164EC05B20}">
      <dgm:prSet/>
      <dgm:spPr/>
      <dgm:t>
        <a:bodyPr/>
        <a:lstStyle/>
        <a:p>
          <a:endParaRPr lang="zh-CN" altLang="en-US"/>
        </a:p>
      </dgm:t>
    </dgm:pt>
    <dgm:pt modelId="{24B6F52C-418B-43FE-BEB1-49292CF0CE3F}" type="sibTrans" cxnId="{9DC39584-6175-4AED-A589-9F164EC05B20}">
      <dgm:prSet/>
      <dgm:spPr/>
      <dgm:t>
        <a:bodyPr/>
        <a:lstStyle/>
        <a:p>
          <a:endParaRPr lang="zh-CN" altLang="en-US"/>
        </a:p>
      </dgm:t>
    </dgm:pt>
    <dgm:pt modelId="{3DC1DA1F-3E39-4C9A-BE3D-6EBB25C2C497}">
      <dgm:prSet phldrT="[文本]" custT="1"/>
      <dgm:spPr/>
      <dgm:t>
        <a:bodyPr/>
        <a:lstStyle/>
        <a:p>
          <a:r>
            <a:rPr lang="zh-CN" altLang="en-US" sz="2000" b="0" dirty="0" smtClean="0">
              <a:latin typeface="楷体" pitchFamily="49" charset="-122"/>
              <a:ea typeface="楷体" pitchFamily="49" charset="-122"/>
            </a:rPr>
            <a:t>资金具体使用情况</a:t>
          </a:r>
          <a:endParaRPr lang="zh-CN" altLang="en-US" sz="2000" dirty="0"/>
        </a:p>
      </dgm:t>
    </dgm:pt>
    <dgm:pt modelId="{7624D978-6DFB-4E34-8E7D-28BD2A2ECA51}" type="parTrans" cxnId="{C6EC0FC6-612B-4EBC-BA5D-00E020B34AFA}">
      <dgm:prSet/>
      <dgm:spPr/>
      <dgm:t>
        <a:bodyPr/>
        <a:lstStyle/>
        <a:p>
          <a:endParaRPr lang="zh-CN" altLang="en-US"/>
        </a:p>
      </dgm:t>
    </dgm:pt>
    <dgm:pt modelId="{A9D580E8-75C5-482D-A1A8-4CF10A620578}" type="sibTrans" cxnId="{C6EC0FC6-612B-4EBC-BA5D-00E020B34AFA}">
      <dgm:prSet/>
      <dgm:spPr/>
      <dgm:t>
        <a:bodyPr/>
        <a:lstStyle/>
        <a:p>
          <a:endParaRPr lang="zh-CN" altLang="en-US"/>
        </a:p>
      </dgm:t>
    </dgm:pt>
    <dgm:pt modelId="{752FE4F2-66F6-432A-AA00-CAAA04041155}">
      <dgm:prSet phldrT="[文本]" custT="1"/>
      <dgm:spPr/>
      <dgm:t>
        <a:bodyPr/>
        <a:lstStyle/>
        <a:p>
          <a:r>
            <a:rPr lang="zh-CN" altLang="en-US" sz="2000" b="0" dirty="0" smtClean="0">
              <a:latin typeface="楷体" pitchFamily="49" charset="-122"/>
              <a:ea typeface="楷体" pitchFamily="49" charset="-122"/>
            </a:rPr>
            <a:t>预算执行、预算调整情况</a:t>
          </a:r>
          <a:endParaRPr lang="zh-CN" altLang="en-US" sz="2000" dirty="0"/>
        </a:p>
      </dgm:t>
    </dgm:pt>
    <dgm:pt modelId="{0DA874EA-08D4-4D9A-87C1-49B62F85BFF6}" type="parTrans" cxnId="{8D2B80C8-CE19-4211-82D0-58B66C60B6A3}">
      <dgm:prSet/>
      <dgm:spPr/>
      <dgm:t>
        <a:bodyPr/>
        <a:lstStyle/>
        <a:p>
          <a:endParaRPr lang="zh-CN" altLang="en-US"/>
        </a:p>
      </dgm:t>
    </dgm:pt>
    <dgm:pt modelId="{54954776-399B-4E83-9120-EF4B81692B84}" type="sibTrans" cxnId="{8D2B80C8-CE19-4211-82D0-58B66C60B6A3}">
      <dgm:prSet/>
      <dgm:spPr/>
      <dgm:t>
        <a:bodyPr/>
        <a:lstStyle/>
        <a:p>
          <a:endParaRPr lang="zh-CN" altLang="en-US"/>
        </a:p>
      </dgm:t>
    </dgm:pt>
    <dgm:pt modelId="{D766C905-D49E-4803-A1A9-772163983674}">
      <dgm:prSet phldrT="[文本]" custT="1"/>
      <dgm:spPr/>
      <dgm:t>
        <a:bodyPr/>
        <a:lstStyle/>
        <a:p>
          <a:r>
            <a:rPr lang="zh-CN" altLang="en-US" sz="2000" b="0" dirty="0" smtClean="0">
              <a:latin typeface="楷体" pitchFamily="49" charset="-122"/>
              <a:ea typeface="楷体" pitchFamily="49" charset="-122"/>
            </a:rPr>
            <a:t>结余经费的金额及形成原因</a:t>
          </a:r>
          <a:endParaRPr lang="zh-CN" altLang="en-US" sz="2000" dirty="0"/>
        </a:p>
      </dgm:t>
    </dgm:pt>
    <dgm:pt modelId="{8F078DCA-2B2A-4895-B881-03A80D4EC38D}" type="parTrans" cxnId="{2C3A5608-CA8D-4042-AE79-344B0D9B9918}">
      <dgm:prSet/>
      <dgm:spPr/>
      <dgm:t>
        <a:bodyPr/>
        <a:lstStyle/>
        <a:p>
          <a:endParaRPr lang="zh-CN" altLang="en-US"/>
        </a:p>
      </dgm:t>
    </dgm:pt>
    <dgm:pt modelId="{D3F713F5-CEAD-402D-94F5-1D97B71AB4C0}" type="sibTrans" cxnId="{2C3A5608-CA8D-4042-AE79-344B0D9B9918}">
      <dgm:prSet/>
      <dgm:spPr/>
      <dgm:t>
        <a:bodyPr/>
        <a:lstStyle/>
        <a:p>
          <a:endParaRPr lang="zh-CN" altLang="en-US"/>
        </a:p>
      </dgm:t>
    </dgm:pt>
    <dgm:pt modelId="{829F1205-F96D-4432-A9AD-86D43DD9ED0A}">
      <dgm:prSet phldrT="[文本]"/>
      <dgm:spPr/>
      <dgm:t>
        <a:bodyPr/>
        <a:lstStyle/>
        <a:p>
          <a:r>
            <a:rPr lang="en-US" altLang="zh-CN" dirty="0" smtClean="0"/>
            <a:t>…...</a:t>
          </a:r>
          <a:endParaRPr lang="zh-CN" altLang="en-US" dirty="0"/>
        </a:p>
      </dgm:t>
    </dgm:pt>
    <dgm:pt modelId="{83CF8269-B11A-4233-8AEA-A901CC8CA416}" type="parTrans" cxnId="{3B79B52C-B31B-40B2-AD46-D83640710380}">
      <dgm:prSet/>
      <dgm:spPr/>
      <dgm:t>
        <a:bodyPr/>
        <a:lstStyle/>
        <a:p>
          <a:endParaRPr lang="zh-CN" altLang="en-US"/>
        </a:p>
      </dgm:t>
    </dgm:pt>
    <dgm:pt modelId="{DF15AC05-BE9A-49E4-B537-2B2D351BFF7A}" type="sibTrans" cxnId="{3B79B52C-B31B-40B2-AD46-D83640710380}">
      <dgm:prSet/>
      <dgm:spPr/>
      <dgm:t>
        <a:bodyPr/>
        <a:lstStyle/>
        <a:p>
          <a:endParaRPr lang="zh-CN" altLang="en-US"/>
        </a:p>
      </dgm:t>
    </dgm:pt>
    <dgm:pt modelId="{319D7A3E-23A3-4E5D-B5F6-D50A61E9A48E}">
      <dgm:prSet phldrT="[文本]"/>
      <dgm:spPr/>
      <dgm:t>
        <a:bodyPr/>
        <a:lstStyle/>
        <a:p>
          <a:endParaRPr lang="zh-CN" altLang="en-US" dirty="0"/>
        </a:p>
      </dgm:t>
    </dgm:pt>
    <dgm:pt modelId="{2B9CDA31-5F57-4500-94FE-7CCA9037C28B}" type="parTrans" cxnId="{637B6A62-6382-4C69-AED3-6207B11B2592}">
      <dgm:prSet/>
      <dgm:spPr/>
      <dgm:t>
        <a:bodyPr/>
        <a:lstStyle/>
        <a:p>
          <a:endParaRPr lang="zh-CN" altLang="en-US"/>
        </a:p>
      </dgm:t>
    </dgm:pt>
    <dgm:pt modelId="{B1E917EA-5FAB-4A76-9567-1582C1A8EA1A}" type="sibTrans" cxnId="{637B6A62-6382-4C69-AED3-6207B11B2592}">
      <dgm:prSet/>
      <dgm:spPr/>
      <dgm:t>
        <a:bodyPr/>
        <a:lstStyle/>
        <a:p>
          <a:endParaRPr lang="zh-CN" altLang="en-US"/>
        </a:p>
      </dgm:t>
    </dgm:pt>
    <dgm:pt modelId="{99D1419A-E107-42A8-AEC0-E4F8163133A3}" type="pres">
      <dgm:prSet presAssocID="{03E2C9AA-EA81-4779-9470-857030968C2B}" presName="Name0" presStyleCnt="0">
        <dgm:presLayoutVars>
          <dgm:dir/>
          <dgm:animLvl val="lvl"/>
          <dgm:resizeHandles val="exact"/>
        </dgm:presLayoutVars>
      </dgm:prSet>
      <dgm:spPr/>
      <dgm:t>
        <a:bodyPr/>
        <a:lstStyle/>
        <a:p>
          <a:endParaRPr lang="zh-CN" altLang="en-US"/>
        </a:p>
      </dgm:t>
    </dgm:pt>
    <dgm:pt modelId="{DA50427A-18CE-416C-B2A2-C1FA703DBF59}" type="pres">
      <dgm:prSet presAssocID="{763FFDB8-FD5E-4551-A21F-CD77672A5CD5}" presName="linNode" presStyleCnt="0"/>
      <dgm:spPr/>
    </dgm:pt>
    <dgm:pt modelId="{3193CCD6-3E06-4AE1-907C-C07E683C988B}" type="pres">
      <dgm:prSet presAssocID="{763FFDB8-FD5E-4551-A21F-CD77672A5CD5}" presName="parentText" presStyleLbl="node1" presStyleIdx="0" presStyleCnt="4">
        <dgm:presLayoutVars>
          <dgm:chMax val="1"/>
          <dgm:bulletEnabled val="1"/>
        </dgm:presLayoutVars>
      </dgm:prSet>
      <dgm:spPr/>
      <dgm:t>
        <a:bodyPr/>
        <a:lstStyle/>
        <a:p>
          <a:endParaRPr lang="zh-CN" altLang="en-US"/>
        </a:p>
      </dgm:t>
    </dgm:pt>
    <dgm:pt modelId="{34F9A89D-FD7B-4DCD-9BE6-D709BFA16DFB}" type="pres">
      <dgm:prSet presAssocID="{763FFDB8-FD5E-4551-A21F-CD77672A5CD5}" presName="descendantText" presStyleLbl="alignAccFollowNode1" presStyleIdx="0" presStyleCnt="4">
        <dgm:presLayoutVars>
          <dgm:bulletEnabled val="1"/>
        </dgm:presLayoutVars>
      </dgm:prSet>
      <dgm:spPr/>
      <dgm:t>
        <a:bodyPr/>
        <a:lstStyle/>
        <a:p>
          <a:endParaRPr lang="zh-CN" altLang="en-US"/>
        </a:p>
      </dgm:t>
    </dgm:pt>
    <dgm:pt modelId="{473F30AE-63A0-4C2C-95C4-1117F0BD1AA2}" type="pres">
      <dgm:prSet presAssocID="{C9F53447-E196-4A18-81D7-518188739E1A}" presName="sp" presStyleCnt="0"/>
      <dgm:spPr/>
    </dgm:pt>
    <dgm:pt modelId="{FFE2A1B7-BF7B-4CDC-875E-4797D8BB8A30}" type="pres">
      <dgm:prSet presAssocID="{A5DDCAEF-785D-4A0E-8C99-13B4405F47D6}" presName="linNode" presStyleCnt="0"/>
      <dgm:spPr/>
    </dgm:pt>
    <dgm:pt modelId="{8A24D8F3-2D8F-4559-A174-8E0CD47C1D6F}" type="pres">
      <dgm:prSet presAssocID="{A5DDCAEF-785D-4A0E-8C99-13B4405F47D6}" presName="parentText" presStyleLbl="node1" presStyleIdx="1" presStyleCnt="4">
        <dgm:presLayoutVars>
          <dgm:chMax val="1"/>
          <dgm:bulletEnabled val="1"/>
        </dgm:presLayoutVars>
      </dgm:prSet>
      <dgm:spPr/>
      <dgm:t>
        <a:bodyPr/>
        <a:lstStyle/>
        <a:p>
          <a:endParaRPr lang="zh-CN" altLang="en-US"/>
        </a:p>
      </dgm:t>
    </dgm:pt>
    <dgm:pt modelId="{4EC60761-E0E3-4D9E-ADB9-2878BC465310}" type="pres">
      <dgm:prSet presAssocID="{A5DDCAEF-785D-4A0E-8C99-13B4405F47D6}" presName="descendantText" presStyleLbl="alignAccFollowNode1" presStyleIdx="1" presStyleCnt="4">
        <dgm:presLayoutVars>
          <dgm:bulletEnabled val="1"/>
        </dgm:presLayoutVars>
      </dgm:prSet>
      <dgm:spPr/>
      <dgm:t>
        <a:bodyPr/>
        <a:lstStyle/>
        <a:p>
          <a:endParaRPr lang="zh-CN" altLang="en-US"/>
        </a:p>
      </dgm:t>
    </dgm:pt>
    <dgm:pt modelId="{BBE74988-1DD0-40D9-B692-B7B23881E2F1}" type="pres">
      <dgm:prSet presAssocID="{59D1E27F-F441-4250-BC26-347799C9522A}" presName="sp" presStyleCnt="0"/>
      <dgm:spPr/>
    </dgm:pt>
    <dgm:pt modelId="{F0EB573F-FABA-465E-97A7-0215C8185794}" type="pres">
      <dgm:prSet presAssocID="{FE4BEE2F-C99A-44CE-801F-4D9BC16FFE4B}" presName="linNode" presStyleCnt="0"/>
      <dgm:spPr/>
    </dgm:pt>
    <dgm:pt modelId="{1A17C4B4-1BDB-459B-A237-4B261D003424}" type="pres">
      <dgm:prSet presAssocID="{FE4BEE2F-C99A-44CE-801F-4D9BC16FFE4B}" presName="parentText" presStyleLbl="node1" presStyleIdx="2" presStyleCnt="4">
        <dgm:presLayoutVars>
          <dgm:chMax val="1"/>
          <dgm:bulletEnabled val="1"/>
        </dgm:presLayoutVars>
      </dgm:prSet>
      <dgm:spPr/>
      <dgm:t>
        <a:bodyPr/>
        <a:lstStyle/>
        <a:p>
          <a:endParaRPr lang="zh-CN" altLang="en-US"/>
        </a:p>
      </dgm:t>
    </dgm:pt>
    <dgm:pt modelId="{4DE50173-8E01-45D4-B26E-BE5F5BE7D915}" type="pres">
      <dgm:prSet presAssocID="{FE4BEE2F-C99A-44CE-801F-4D9BC16FFE4B}" presName="descendantText" presStyleLbl="alignAccFollowNode1" presStyleIdx="2" presStyleCnt="4" custLinFactNeighborX="3578" custLinFactNeighborY="2631">
        <dgm:presLayoutVars>
          <dgm:bulletEnabled val="1"/>
        </dgm:presLayoutVars>
      </dgm:prSet>
      <dgm:spPr/>
      <dgm:t>
        <a:bodyPr/>
        <a:lstStyle/>
        <a:p>
          <a:endParaRPr lang="zh-CN" altLang="en-US"/>
        </a:p>
      </dgm:t>
    </dgm:pt>
    <dgm:pt modelId="{7EE94846-F531-4468-BC97-0D26BFD67220}" type="pres">
      <dgm:prSet presAssocID="{24B6F52C-418B-43FE-BEB1-49292CF0CE3F}" presName="sp" presStyleCnt="0"/>
      <dgm:spPr/>
    </dgm:pt>
    <dgm:pt modelId="{C37FD9A1-6E24-48EA-8C4B-F0BD513023B3}" type="pres">
      <dgm:prSet presAssocID="{829F1205-F96D-4432-A9AD-86D43DD9ED0A}" presName="linNode" presStyleCnt="0"/>
      <dgm:spPr/>
    </dgm:pt>
    <dgm:pt modelId="{AB655CCC-5D6D-4524-B0E6-5B08AF40236B}" type="pres">
      <dgm:prSet presAssocID="{829F1205-F96D-4432-A9AD-86D43DD9ED0A}" presName="parentText" presStyleLbl="node1" presStyleIdx="3" presStyleCnt="4" custScaleY="85336">
        <dgm:presLayoutVars>
          <dgm:chMax val="1"/>
          <dgm:bulletEnabled val="1"/>
        </dgm:presLayoutVars>
      </dgm:prSet>
      <dgm:spPr/>
      <dgm:t>
        <a:bodyPr/>
        <a:lstStyle/>
        <a:p>
          <a:endParaRPr lang="zh-CN" altLang="en-US"/>
        </a:p>
      </dgm:t>
    </dgm:pt>
    <dgm:pt modelId="{24A0FAF4-399A-4C8F-931E-BF3277D222DF}" type="pres">
      <dgm:prSet presAssocID="{829F1205-F96D-4432-A9AD-86D43DD9ED0A}" presName="descendantText" presStyleLbl="alignAccFollowNode1" presStyleIdx="3" presStyleCnt="4" custScaleY="96979">
        <dgm:presLayoutVars>
          <dgm:bulletEnabled val="1"/>
        </dgm:presLayoutVars>
      </dgm:prSet>
      <dgm:spPr/>
      <dgm:t>
        <a:bodyPr/>
        <a:lstStyle/>
        <a:p>
          <a:endParaRPr lang="zh-CN" altLang="en-US"/>
        </a:p>
      </dgm:t>
    </dgm:pt>
  </dgm:ptLst>
  <dgm:cxnLst>
    <dgm:cxn modelId="{8D2B80C8-CE19-4211-82D0-58B66C60B6A3}" srcId="{FE4BEE2F-C99A-44CE-801F-4D9BC16FFE4B}" destId="{752FE4F2-66F6-432A-AA00-CAAA04041155}" srcOrd="1" destOrd="0" parTransId="{0DA874EA-08D4-4D9A-87C1-49B62F85BFF6}" sibTransId="{54954776-399B-4E83-9120-EF4B81692B84}"/>
    <dgm:cxn modelId="{C2CE6587-5960-4B42-A309-9CCCA0A300D9}" type="presOf" srcId="{E6B57DA5-830E-48D9-B0A6-2F5776AAC323}" destId="{4EC60761-E0E3-4D9E-ADB9-2878BC465310}" srcOrd="0" destOrd="1" presId="urn:microsoft.com/office/officeart/2005/8/layout/vList5"/>
    <dgm:cxn modelId="{53A81123-8909-493E-B2E0-2C06CBBE57DF}" srcId="{A5DDCAEF-785D-4A0E-8C99-13B4405F47D6}" destId="{E6B57DA5-830E-48D9-B0A6-2F5776AAC323}" srcOrd="1" destOrd="0" parTransId="{49A76FF8-24A7-4C0F-A935-A03A826D95F5}" sibTransId="{25D11238-12D8-4FB1-B119-57E0810B48F9}"/>
    <dgm:cxn modelId="{8CBF29C3-9415-4E06-8336-66ED7364182E}" srcId="{03E2C9AA-EA81-4779-9470-857030968C2B}" destId="{A5DDCAEF-785D-4A0E-8C99-13B4405F47D6}" srcOrd="1" destOrd="0" parTransId="{5C51D412-7384-4C62-A4F3-9DA67292D00F}" sibTransId="{59D1E27F-F441-4250-BC26-347799C9522A}"/>
    <dgm:cxn modelId="{C9F1D17F-1E80-4BF1-AF75-6FC4696BBA48}" type="presOf" srcId="{3DC1DA1F-3E39-4C9A-BE3D-6EBB25C2C497}" destId="{4DE50173-8E01-45D4-B26E-BE5F5BE7D915}" srcOrd="0" destOrd="0" presId="urn:microsoft.com/office/officeart/2005/8/layout/vList5"/>
    <dgm:cxn modelId="{78B23206-F3AB-40B5-BF2A-802ABA9C24BE}" type="presOf" srcId="{5F1CE93B-445A-4E7D-AFC4-998E05FC7691}" destId="{4EC60761-E0E3-4D9E-ADB9-2878BC465310}" srcOrd="0" destOrd="0" presId="urn:microsoft.com/office/officeart/2005/8/layout/vList5"/>
    <dgm:cxn modelId="{25315945-DB44-4CC7-B7D2-D7FA9BA73FC0}" type="presOf" srcId="{829F1205-F96D-4432-A9AD-86D43DD9ED0A}" destId="{AB655CCC-5D6D-4524-B0E6-5B08AF40236B}" srcOrd="0" destOrd="0" presId="urn:microsoft.com/office/officeart/2005/8/layout/vList5"/>
    <dgm:cxn modelId="{3B79B52C-B31B-40B2-AD46-D83640710380}" srcId="{03E2C9AA-EA81-4779-9470-857030968C2B}" destId="{829F1205-F96D-4432-A9AD-86D43DD9ED0A}" srcOrd="3" destOrd="0" parTransId="{83CF8269-B11A-4233-8AEA-A901CC8CA416}" sibTransId="{DF15AC05-BE9A-49E4-B537-2B2D351BFF7A}"/>
    <dgm:cxn modelId="{C6EC0FC6-612B-4EBC-BA5D-00E020B34AFA}" srcId="{FE4BEE2F-C99A-44CE-801F-4D9BC16FFE4B}" destId="{3DC1DA1F-3E39-4C9A-BE3D-6EBB25C2C497}" srcOrd="0" destOrd="0" parTransId="{7624D978-6DFB-4E34-8E7D-28BD2A2ECA51}" sibTransId="{A9D580E8-75C5-482D-A1A8-4CF10A620578}"/>
    <dgm:cxn modelId="{2C026CF8-D22E-45DC-8815-159C4470BC46}" type="presOf" srcId="{FE4BEE2F-C99A-44CE-801F-4D9BC16FFE4B}" destId="{1A17C4B4-1BDB-459B-A237-4B261D003424}" srcOrd="0" destOrd="0" presId="urn:microsoft.com/office/officeart/2005/8/layout/vList5"/>
    <dgm:cxn modelId="{9DC39584-6175-4AED-A589-9F164EC05B20}" srcId="{03E2C9AA-EA81-4779-9470-857030968C2B}" destId="{FE4BEE2F-C99A-44CE-801F-4D9BC16FFE4B}" srcOrd="2" destOrd="0" parTransId="{7B6C8CED-D230-4A4E-A642-6A46E98FC0DB}" sibTransId="{24B6F52C-418B-43FE-BEB1-49292CF0CE3F}"/>
    <dgm:cxn modelId="{E733D5F5-4E38-419E-B569-C98A34D95BAA}" type="presOf" srcId="{A5DDCAEF-785D-4A0E-8C99-13B4405F47D6}" destId="{8A24D8F3-2D8F-4559-A174-8E0CD47C1D6F}" srcOrd="0" destOrd="0" presId="urn:microsoft.com/office/officeart/2005/8/layout/vList5"/>
    <dgm:cxn modelId="{0AC4BD11-3796-43D2-BC07-7ED7F2A055DF}" type="presOf" srcId="{D766C905-D49E-4803-A1A9-772163983674}" destId="{4DE50173-8E01-45D4-B26E-BE5F5BE7D915}" srcOrd="0" destOrd="2" presId="urn:microsoft.com/office/officeart/2005/8/layout/vList5"/>
    <dgm:cxn modelId="{8ED9366D-AD75-488E-A24E-E3407AEA8B2E}" type="presOf" srcId="{319D7A3E-23A3-4E5D-B5F6-D50A61E9A48E}" destId="{24A0FAF4-399A-4C8F-931E-BF3277D222DF}" srcOrd="0" destOrd="0" presId="urn:microsoft.com/office/officeart/2005/8/layout/vList5"/>
    <dgm:cxn modelId="{FC9AA0E4-E462-4790-8E0D-E98606D430D3}" type="presOf" srcId="{03E2C9AA-EA81-4779-9470-857030968C2B}" destId="{99D1419A-E107-42A8-AEC0-E4F8163133A3}" srcOrd="0" destOrd="0" presId="urn:microsoft.com/office/officeart/2005/8/layout/vList5"/>
    <dgm:cxn modelId="{47FFE369-B97A-4686-B5E2-857A52628947}" srcId="{763FFDB8-FD5E-4551-A21F-CD77672A5CD5}" destId="{77EBD134-657D-48E3-B351-AFD14CBADD07}" srcOrd="0" destOrd="0" parTransId="{6AF837C0-79BB-4BB2-AF7C-6B1CAB29B695}" sibTransId="{7D4409A2-9550-471B-8467-28CCC20DC69E}"/>
    <dgm:cxn modelId="{28196B27-E7A9-4C38-B026-3D879CFA6FD4}" type="presOf" srcId="{E741533B-FBC2-40C8-A920-5013E4D8F6F4}" destId="{34F9A89D-FD7B-4DCD-9BE6-D709BFA16DFB}" srcOrd="0" destOrd="1" presId="urn:microsoft.com/office/officeart/2005/8/layout/vList5"/>
    <dgm:cxn modelId="{5E73D072-80F0-4F5A-BB9A-027A16902064}" type="presOf" srcId="{77EBD134-657D-48E3-B351-AFD14CBADD07}" destId="{34F9A89D-FD7B-4DCD-9BE6-D709BFA16DFB}" srcOrd="0" destOrd="0" presId="urn:microsoft.com/office/officeart/2005/8/layout/vList5"/>
    <dgm:cxn modelId="{B1C91ED1-73E2-4868-82AF-2241880F54EA}" type="presOf" srcId="{763FFDB8-FD5E-4551-A21F-CD77672A5CD5}" destId="{3193CCD6-3E06-4AE1-907C-C07E683C988B}" srcOrd="0" destOrd="0" presId="urn:microsoft.com/office/officeart/2005/8/layout/vList5"/>
    <dgm:cxn modelId="{3B7F292A-B41F-4E0F-9C92-1BF70794655F}" srcId="{A5DDCAEF-785D-4A0E-8C99-13B4405F47D6}" destId="{5F1CE93B-445A-4E7D-AFC4-998E05FC7691}" srcOrd="0" destOrd="0" parTransId="{8366330F-99DE-4AB9-8314-87DB0CB7D82F}" sibTransId="{85B62264-84F0-4BE8-A636-30E813F72E06}"/>
    <dgm:cxn modelId="{2C3A5608-CA8D-4042-AE79-344B0D9B9918}" srcId="{FE4BEE2F-C99A-44CE-801F-4D9BC16FFE4B}" destId="{D766C905-D49E-4803-A1A9-772163983674}" srcOrd="2" destOrd="0" parTransId="{8F078DCA-2B2A-4895-B881-03A80D4EC38D}" sibTransId="{D3F713F5-CEAD-402D-94F5-1D97B71AB4C0}"/>
    <dgm:cxn modelId="{637B6A62-6382-4C69-AED3-6207B11B2592}" srcId="{829F1205-F96D-4432-A9AD-86D43DD9ED0A}" destId="{319D7A3E-23A3-4E5D-B5F6-D50A61E9A48E}" srcOrd="0" destOrd="0" parTransId="{2B9CDA31-5F57-4500-94FE-7CCA9037C28B}" sibTransId="{B1E917EA-5FAB-4A76-9567-1582C1A8EA1A}"/>
    <dgm:cxn modelId="{53D13F8C-06D8-4D7A-A592-C04E985314D4}" type="presOf" srcId="{752FE4F2-66F6-432A-AA00-CAAA04041155}" destId="{4DE50173-8E01-45D4-B26E-BE5F5BE7D915}" srcOrd="0" destOrd="1" presId="urn:microsoft.com/office/officeart/2005/8/layout/vList5"/>
    <dgm:cxn modelId="{AAF31C56-C008-46AF-BC0F-AD116D481B25}" srcId="{03E2C9AA-EA81-4779-9470-857030968C2B}" destId="{763FFDB8-FD5E-4551-A21F-CD77672A5CD5}" srcOrd="0" destOrd="0" parTransId="{39E85628-540A-4CBF-ACF1-5F24DD8B2A9A}" sibTransId="{C9F53447-E196-4A18-81D7-518188739E1A}"/>
    <dgm:cxn modelId="{88956C05-53FB-438B-B9F6-9AC4FA2F508A}" srcId="{763FFDB8-FD5E-4551-A21F-CD77672A5CD5}" destId="{E741533B-FBC2-40C8-A920-5013E4D8F6F4}" srcOrd="1" destOrd="0" parTransId="{E0862B85-0DC7-49E2-83A1-C8ADF760D8D1}" sibTransId="{EF4AC9E1-2B31-4AAA-A632-31E01785C60F}"/>
    <dgm:cxn modelId="{80E0F216-9FD2-45B8-A13F-3EDABD0BB2A2}" type="presParOf" srcId="{99D1419A-E107-42A8-AEC0-E4F8163133A3}" destId="{DA50427A-18CE-416C-B2A2-C1FA703DBF59}" srcOrd="0" destOrd="0" presId="urn:microsoft.com/office/officeart/2005/8/layout/vList5"/>
    <dgm:cxn modelId="{918CF805-9EEC-4FBD-A500-95A74C1430ED}" type="presParOf" srcId="{DA50427A-18CE-416C-B2A2-C1FA703DBF59}" destId="{3193CCD6-3E06-4AE1-907C-C07E683C988B}" srcOrd="0" destOrd="0" presId="urn:microsoft.com/office/officeart/2005/8/layout/vList5"/>
    <dgm:cxn modelId="{B022D35F-EA2A-4968-B1D1-12EFF1F4C347}" type="presParOf" srcId="{DA50427A-18CE-416C-B2A2-C1FA703DBF59}" destId="{34F9A89D-FD7B-4DCD-9BE6-D709BFA16DFB}" srcOrd="1" destOrd="0" presId="urn:microsoft.com/office/officeart/2005/8/layout/vList5"/>
    <dgm:cxn modelId="{14F14C22-E03A-44DE-8B50-55167B752AF3}" type="presParOf" srcId="{99D1419A-E107-42A8-AEC0-E4F8163133A3}" destId="{473F30AE-63A0-4C2C-95C4-1117F0BD1AA2}" srcOrd="1" destOrd="0" presId="urn:microsoft.com/office/officeart/2005/8/layout/vList5"/>
    <dgm:cxn modelId="{596C087A-DFFB-46EB-A986-5A0AA5943A0C}" type="presParOf" srcId="{99D1419A-E107-42A8-AEC0-E4F8163133A3}" destId="{FFE2A1B7-BF7B-4CDC-875E-4797D8BB8A30}" srcOrd="2" destOrd="0" presId="urn:microsoft.com/office/officeart/2005/8/layout/vList5"/>
    <dgm:cxn modelId="{37DB2BAB-47ED-4908-845E-5020EF9C0D02}" type="presParOf" srcId="{FFE2A1B7-BF7B-4CDC-875E-4797D8BB8A30}" destId="{8A24D8F3-2D8F-4559-A174-8E0CD47C1D6F}" srcOrd="0" destOrd="0" presId="urn:microsoft.com/office/officeart/2005/8/layout/vList5"/>
    <dgm:cxn modelId="{CA431431-5062-4233-AB95-7084F9CC3378}" type="presParOf" srcId="{FFE2A1B7-BF7B-4CDC-875E-4797D8BB8A30}" destId="{4EC60761-E0E3-4D9E-ADB9-2878BC465310}" srcOrd="1" destOrd="0" presId="urn:microsoft.com/office/officeart/2005/8/layout/vList5"/>
    <dgm:cxn modelId="{2BAB1A45-6C01-4001-8759-A68545393A7A}" type="presParOf" srcId="{99D1419A-E107-42A8-AEC0-E4F8163133A3}" destId="{BBE74988-1DD0-40D9-B692-B7B23881E2F1}" srcOrd="3" destOrd="0" presId="urn:microsoft.com/office/officeart/2005/8/layout/vList5"/>
    <dgm:cxn modelId="{BEE18698-67AC-4E31-911F-712147531556}" type="presParOf" srcId="{99D1419A-E107-42A8-AEC0-E4F8163133A3}" destId="{F0EB573F-FABA-465E-97A7-0215C8185794}" srcOrd="4" destOrd="0" presId="urn:microsoft.com/office/officeart/2005/8/layout/vList5"/>
    <dgm:cxn modelId="{D0182E39-0AEA-4320-BA67-EDA5841F0C2A}" type="presParOf" srcId="{F0EB573F-FABA-465E-97A7-0215C8185794}" destId="{1A17C4B4-1BDB-459B-A237-4B261D003424}" srcOrd="0" destOrd="0" presId="urn:microsoft.com/office/officeart/2005/8/layout/vList5"/>
    <dgm:cxn modelId="{062D4F99-4818-4FAC-A0E2-0D1D68AE35CF}" type="presParOf" srcId="{F0EB573F-FABA-465E-97A7-0215C8185794}" destId="{4DE50173-8E01-45D4-B26E-BE5F5BE7D915}" srcOrd="1" destOrd="0" presId="urn:microsoft.com/office/officeart/2005/8/layout/vList5"/>
    <dgm:cxn modelId="{490F206D-8791-48FB-ACF8-C334336007CE}" type="presParOf" srcId="{99D1419A-E107-42A8-AEC0-E4F8163133A3}" destId="{7EE94846-F531-4468-BC97-0D26BFD67220}" srcOrd="5" destOrd="0" presId="urn:microsoft.com/office/officeart/2005/8/layout/vList5"/>
    <dgm:cxn modelId="{050D436A-8133-43EA-9BEA-DC387F2A2862}" type="presParOf" srcId="{99D1419A-E107-42A8-AEC0-E4F8163133A3}" destId="{C37FD9A1-6E24-48EA-8C4B-F0BD513023B3}" srcOrd="6" destOrd="0" presId="urn:microsoft.com/office/officeart/2005/8/layout/vList5"/>
    <dgm:cxn modelId="{CD77CA83-00D9-48B9-AE97-06C5418C443F}" type="presParOf" srcId="{C37FD9A1-6E24-48EA-8C4B-F0BD513023B3}" destId="{AB655CCC-5D6D-4524-B0E6-5B08AF40236B}" srcOrd="0" destOrd="0" presId="urn:microsoft.com/office/officeart/2005/8/layout/vList5"/>
    <dgm:cxn modelId="{D25A8F6F-7D23-4ED2-80B8-D1F42D92FF62}" type="presParOf" srcId="{C37FD9A1-6E24-48EA-8C4B-F0BD513023B3}" destId="{24A0FAF4-399A-4C8F-931E-BF3277D222DF}"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6F6832E-45FE-4C24-9974-2938F1A59582}"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GB"/>
        </a:p>
      </dgm:t>
    </dgm:pt>
    <dgm:pt modelId="{AE906336-3053-4B12-A9BE-ABD6265F1F4F}">
      <dgm:prSet phldrT="[文本]"/>
      <dgm:spPr/>
      <dgm:t>
        <a:bodyPr/>
        <a:lstStyle/>
        <a:p>
          <a:r>
            <a:rPr lang="zh-CN" altLang="en-US" dirty="0" smtClean="0">
              <a:latin typeface="楷体" pitchFamily="49" charset="-122"/>
              <a:ea typeface="楷体" pitchFamily="49" charset="-122"/>
            </a:rPr>
            <a:t>基金委</a:t>
          </a:r>
          <a:endParaRPr lang="en-GB" dirty="0">
            <a:latin typeface="楷体" pitchFamily="49" charset="-122"/>
            <a:ea typeface="楷体" pitchFamily="49" charset="-122"/>
          </a:endParaRPr>
        </a:p>
      </dgm:t>
    </dgm:pt>
    <dgm:pt modelId="{E51750D8-6AB1-4DF7-85F5-163C3BD90687}" type="parTrans" cxnId="{B0527AA3-6EEA-4739-8962-08226CDA5E89}">
      <dgm:prSet/>
      <dgm:spPr/>
      <dgm:t>
        <a:bodyPr/>
        <a:lstStyle/>
        <a:p>
          <a:endParaRPr lang="en-GB"/>
        </a:p>
      </dgm:t>
    </dgm:pt>
    <dgm:pt modelId="{454FA437-453B-4196-B78A-AE673A1381A0}" type="sibTrans" cxnId="{B0527AA3-6EEA-4739-8962-08226CDA5E89}">
      <dgm:prSet/>
      <dgm:spPr/>
      <dgm:t>
        <a:bodyPr/>
        <a:lstStyle/>
        <a:p>
          <a:endParaRPr lang="en-GB"/>
        </a:p>
      </dgm:t>
    </dgm:pt>
    <dgm:pt modelId="{CE68B6E5-7891-4A08-8C7B-D2B8D960E67D}">
      <dgm:prSet phldrT="[文本]" custT="1"/>
      <dgm:spPr/>
      <dgm:t>
        <a:bodyPr/>
        <a:lstStyle/>
        <a:p>
          <a:r>
            <a:rPr lang="zh-CN" altLang="en-US" sz="2000" dirty="0" smtClean="0">
              <a:latin typeface="楷体" pitchFamily="49" charset="-122"/>
              <a:ea typeface="楷体" pitchFamily="49" charset="-122"/>
            </a:rPr>
            <a:t>组织专家组验收提交材料</a:t>
          </a:r>
          <a:endParaRPr lang="en-GB" sz="2000" dirty="0">
            <a:latin typeface="楷体" pitchFamily="49" charset="-122"/>
            <a:ea typeface="楷体" pitchFamily="49" charset="-122"/>
          </a:endParaRPr>
        </a:p>
      </dgm:t>
    </dgm:pt>
    <dgm:pt modelId="{A035D120-E1DF-434D-AAAC-1DED9D3ACDC8}" type="parTrans" cxnId="{1933F3A7-AFB9-4C3C-9738-E870F6BA0D8E}">
      <dgm:prSet/>
      <dgm:spPr/>
      <dgm:t>
        <a:bodyPr/>
        <a:lstStyle/>
        <a:p>
          <a:endParaRPr lang="en-GB"/>
        </a:p>
      </dgm:t>
    </dgm:pt>
    <dgm:pt modelId="{99C0DA6F-0EE2-4E94-8A38-134AD47126AD}" type="sibTrans" cxnId="{1933F3A7-AFB9-4C3C-9738-E870F6BA0D8E}">
      <dgm:prSet/>
      <dgm:spPr/>
      <dgm:t>
        <a:bodyPr/>
        <a:lstStyle/>
        <a:p>
          <a:endParaRPr lang="en-GB"/>
        </a:p>
      </dgm:t>
    </dgm:pt>
    <dgm:pt modelId="{BE4B0078-F203-4183-8F05-74E5627DFCAC}">
      <dgm:prSet phldrT="[文本]" custT="1"/>
      <dgm:spPr/>
      <dgm:t>
        <a:bodyPr/>
        <a:lstStyle/>
        <a:p>
          <a:r>
            <a:rPr lang="zh-CN" sz="2000" dirty="0" smtClean="0">
              <a:latin typeface="楷体" pitchFamily="49" charset="-122"/>
              <a:ea typeface="楷体" pitchFamily="49" charset="-122"/>
            </a:rPr>
            <a:t>集体讨论后，提出验收初评意见</a:t>
          </a:r>
          <a:endParaRPr lang="en-GB" sz="2000" dirty="0">
            <a:latin typeface="楷体" pitchFamily="49" charset="-122"/>
            <a:ea typeface="楷体" pitchFamily="49" charset="-122"/>
          </a:endParaRPr>
        </a:p>
      </dgm:t>
    </dgm:pt>
    <dgm:pt modelId="{067459D0-48F9-4711-8ED1-D3662E6D7B9F}" type="parTrans" cxnId="{88122C8F-999F-4CF0-B9C7-712960C46B61}">
      <dgm:prSet/>
      <dgm:spPr/>
      <dgm:t>
        <a:bodyPr/>
        <a:lstStyle/>
        <a:p>
          <a:endParaRPr lang="en-GB"/>
        </a:p>
      </dgm:t>
    </dgm:pt>
    <dgm:pt modelId="{2CCAFF65-8E98-4A97-91DE-B04CC1BE6884}" type="sibTrans" cxnId="{88122C8F-999F-4CF0-B9C7-712960C46B61}">
      <dgm:prSet/>
      <dgm:spPr/>
      <dgm:t>
        <a:bodyPr/>
        <a:lstStyle/>
        <a:p>
          <a:endParaRPr lang="en-GB"/>
        </a:p>
      </dgm:t>
    </dgm:pt>
    <dgm:pt modelId="{9B194107-E4FB-4919-8D7B-C7AAABCEAE35}">
      <dgm:prSet phldrT="[文本]"/>
      <dgm:spPr/>
      <dgm:t>
        <a:bodyPr/>
        <a:lstStyle/>
        <a:p>
          <a:r>
            <a:rPr lang="zh-CN" altLang="en-US" dirty="0" smtClean="0">
              <a:latin typeface="楷体" pitchFamily="49" charset="-122"/>
              <a:ea typeface="楷体" pitchFamily="49" charset="-122"/>
            </a:rPr>
            <a:t>依托单位</a:t>
          </a:r>
          <a:endParaRPr lang="en-GB" dirty="0">
            <a:latin typeface="楷体" pitchFamily="49" charset="-122"/>
            <a:ea typeface="楷体" pitchFamily="49" charset="-122"/>
          </a:endParaRPr>
        </a:p>
      </dgm:t>
    </dgm:pt>
    <dgm:pt modelId="{2A500DE9-E9BE-4608-9BA0-D725A7C32C74}" type="parTrans" cxnId="{AEC832EE-3585-4AFD-98A4-238CB028A36B}">
      <dgm:prSet/>
      <dgm:spPr/>
      <dgm:t>
        <a:bodyPr/>
        <a:lstStyle/>
        <a:p>
          <a:endParaRPr lang="en-GB"/>
        </a:p>
      </dgm:t>
    </dgm:pt>
    <dgm:pt modelId="{028D21E4-FFB7-4186-9FF8-913D2333C3E0}" type="sibTrans" cxnId="{AEC832EE-3585-4AFD-98A4-238CB028A36B}">
      <dgm:prSet/>
      <dgm:spPr/>
      <dgm:t>
        <a:bodyPr/>
        <a:lstStyle/>
        <a:p>
          <a:endParaRPr lang="en-GB"/>
        </a:p>
      </dgm:t>
    </dgm:pt>
    <dgm:pt modelId="{A23F98AB-AD39-4554-84E8-1D84AB70DE6B}">
      <dgm:prSet phldrT="[文本]" custT="1"/>
      <dgm:spPr/>
      <dgm:t>
        <a:bodyPr/>
        <a:lstStyle/>
        <a:p>
          <a:r>
            <a:rPr lang="zh-CN" sz="2000" dirty="0" smtClean="0">
              <a:latin typeface="楷体" pitchFamily="49" charset="-122"/>
              <a:ea typeface="楷体" pitchFamily="49" charset="-122"/>
            </a:rPr>
            <a:t>补充相关说明材料</a:t>
          </a:r>
          <a:endParaRPr lang="en-GB" sz="2000" dirty="0">
            <a:latin typeface="楷体" pitchFamily="49" charset="-122"/>
            <a:ea typeface="楷体" pitchFamily="49" charset="-122"/>
          </a:endParaRPr>
        </a:p>
      </dgm:t>
    </dgm:pt>
    <dgm:pt modelId="{B10F41B4-EBD4-4B71-8C36-8C3DBDFBEDE5}" type="parTrans" cxnId="{82A51F9A-2BEE-49AF-8A39-99261106D034}">
      <dgm:prSet/>
      <dgm:spPr/>
      <dgm:t>
        <a:bodyPr/>
        <a:lstStyle/>
        <a:p>
          <a:endParaRPr lang="en-GB"/>
        </a:p>
      </dgm:t>
    </dgm:pt>
    <dgm:pt modelId="{91A964C5-0662-4680-870E-A07B159A7078}" type="sibTrans" cxnId="{82A51F9A-2BEE-49AF-8A39-99261106D034}">
      <dgm:prSet/>
      <dgm:spPr/>
      <dgm:t>
        <a:bodyPr/>
        <a:lstStyle/>
        <a:p>
          <a:endParaRPr lang="en-GB"/>
        </a:p>
      </dgm:t>
    </dgm:pt>
    <dgm:pt modelId="{79A7726F-C135-430D-BBE4-BB920D0DD02F}">
      <dgm:prSet phldrT="[文本]" custT="1"/>
      <dgm:spPr/>
      <dgm:t>
        <a:bodyPr/>
        <a:lstStyle/>
        <a:p>
          <a:r>
            <a:rPr lang="zh-CN" sz="2000" dirty="0" smtClean="0">
              <a:latin typeface="楷体" pitchFamily="49" charset="-122"/>
              <a:ea typeface="楷体" pitchFamily="49" charset="-122"/>
            </a:rPr>
            <a:t>提交整改报告及相关依据材料</a:t>
          </a:r>
          <a:endParaRPr lang="en-GB" sz="2000" dirty="0">
            <a:latin typeface="楷体" pitchFamily="49" charset="-122"/>
            <a:ea typeface="楷体" pitchFamily="49" charset="-122"/>
          </a:endParaRPr>
        </a:p>
      </dgm:t>
    </dgm:pt>
    <dgm:pt modelId="{326E1AE8-4C79-49C0-8DCA-BDD08FB70B13}" type="parTrans" cxnId="{F5E76670-5D94-4CBC-990E-BA52506E30F7}">
      <dgm:prSet/>
      <dgm:spPr/>
      <dgm:t>
        <a:bodyPr/>
        <a:lstStyle/>
        <a:p>
          <a:endParaRPr lang="en-GB"/>
        </a:p>
      </dgm:t>
    </dgm:pt>
    <dgm:pt modelId="{FA73E6B1-6579-4118-B1FE-3381C2A4E194}" type="sibTrans" cxnId="{F5E76670-5D94-4CBC-990E-BA52506E30F7}">
      <dgm:prSet/>
      <dgm:spPr/>
      <dgm:t>
        <a:bodyPr/>
        <a:lstStyle/>
        <a:p>
          <a:endParaRPr lang="en-GB"/>
        </a:p>
      </dgm:t>
    </dgm:pt>
    <dgm:pt modelId="{50640310-0DDB-4C50-BDA0-865D92187659}">
      <dgm:prSet phldrT="[文本]"/>
      <dgm:spPr/>
      <dgm:t>
        <a:bodyPr/>
        <a:lstStyle/>
        <a:p>
          <a:r>
            <a:rPr lang="zh-CN" altLang="en-US" dirty="0" smtClean="0">
              <a:latin typeface="楷体" pitchFamily="49" charset="-122"/>
              <a:ea typeface="楷体" pitchFamily="49" charset="-122"/>
            </a:rPr>
            <a:t>基金委</a:t>
          </a:r>
          <a:endParaRPr lang="en-GB" dirty="0">
            <a:latin typeface="楷体" pitchFamily="49" charset="-122"/>
            <a:ea typeface="楷体" pitchFamily="49" charset="-122"/>
          </a:endParaRPr>
        </a:p>
      </dgm:t>
    </dgm:pt>
    <dgm:pt modelId="{117FDA71-7A04-4BC6-9770-F112F80ABB64}" type="parTrans" cxnId="{32997173-11C1-4BF1-B621-5AE64615B93A}">
      <dgm:prSet/>
      <dgm:spPr/>
      <dgm:t>
        <a:bodyPr/>
        <a:lstStyle/>
        <a:p>
          <a:endParaRPr lang="en-GB"/>
        </a:p>
      </dgm:t>
    </dgm:pt>
    <dgm:pt modelId="{653FF6F2-C81E-41E1-8616-BDFAF9D5D127}" type="sibTrans" cxnId="{32997173-11C1-4BF1-B621-5AE64615B93A}">
      <dgm:prSet/>
      <dgm:spPr/>
      <dgm:t>
        <a:bodyPr/>
        <a:lstStyle/>
        <a:p>
          <a:endParaRPr lang="en-GB"/>
        </a:p>
      </dgm:t>
    </dgm:pt>
    <dgm:pt modelId="{433D0A48-C4AD-4563-A85A-15D1395C49C8}">
      <dgm:prSet phldrT="[文本]" custT="1"/>
      <dgm:spPr/>
      <dgm:t>
        <a:bodyPr/>
        <a:lstStyle/>
        <a:p>
          <a:r>
            <a:rPr lang="zh-CN" sz="2000" dirty="0" smtClean="0">
              <a:latin typeface="楷体" pitchFamily="49" charset="-122"/>
              <a:ea typeface="楷体" pitchFamily="49" charset="-122"/>
            </a:rPr>
            <a:t>验收复评，出具复评意见</a:t>
          </a:r>
          <a:endParaRPr lang="en-GB" sz="2000" dirty="0">
            <a:latin typeface="楷体" pitchFamily="49" charset="-122"/>
            <a:ea typeface="楷体" pitchFamily="49" charset="-122"/>
          </a:endParaRPr>
        </a:p>
      </dgm:t>
    </dgm:pt>
    <dgm:pt modelId="{FCA34C68-CA09-469D-AB45-24EF86B48969}" type="parTrans" cxnId="{516183C9-BE73-4193-B55B-FF62CEDE5488}">
      <dgm:prSet/>
      <dgm:spPr/>
      <dgm:t>
        <a:bodyPr/>
        <a:lstStyle/>
        <a:p>
          <a:endParaRPr lang="en-GB"/>
        </a:p>
      </dgm:t>
    </dgm:pt>
    <dgm:pt modelId="{4DDF9E91-755F-4CD4-8ED6-F461AFC08803}" type="sibTrans" cxnId="{516183C9-BE73-4193-B55B-FF62CEDE5488}">
      <dgm:prSet/>
      <dgm:spPr/>
      <dgm:t>
        <a:bodyPr/>
        <a:lstStyle/>
        <a:p>
          <a:endParaRPr lang="en-GB"/>
        </a:p>
      </dgm:t>
    </dgm:pt>
    <dgm:pt modelId="{072DB961-FBB7-42AE-A8AD-8152469FEAB4}">
      <dgm:prSet phldrT="[文本]"/>
      <dgm:spPr/>
      <dgm:t>
        <a:bodyPr/>
        <a:lstStyle/>
        <a:p>
          <a:r>
            <a:rPr lang="zh-CN" altLang="en-US" dirty="0" smtClean="0">
              <a:latin typeface="楷体" pitchFamily="49" charset="-122"/>
              <a:ea typeface="楷体" pitchFamily="49" charset="-122"/>
            </a:rPr>
            <a:t>依托单位</a:t>
          </a:r>
          <a:endParaRPr lang="en-GB" dirty="0">
            <a:latin typeface="楷体" pitchFamily="49" charset="-122"/>
            <a:ea typeface="楷体" pitchFamily="49" charset="-122"/>
          </a:endParaRPr>
        </a:p>
      </dgm:t>
    </dgm:pt>
    <dgm:pt modelId="{DC32DB28-EF44-46FC-8522-619B075F0652}" type="parTrans" cxnId="{A3CCB4C8-E8DC-4157-9D16-1FD7A7635822}">
      <dgm:prSet/>
      <dgm:spPr/>
      <dgm:t>
        <a:bodyPr/>
        <a:lstStyle/>
        <a:p>
          <a:endParaRPr lang="zh-CN" altLang="en-US"/>
        </a:p>
      </dgm:t>
    </dgm:pt>
    <dgm:pt modelId="{13303277-8573-4509-BAD6-FE1D9021123D}" type="sibTrans" cxnId="{A3CCB4C8-E8DC-4157-9D16-1FD7A7635822}">
      <dgm:prSet/>
      <dgm:spPr/>
      <dgm:t>
        <a:bodyPr/>
        <a:lstStyle/>
        <a:p>
          <a:endParaRPr lang="zh-CN" altLang="en-US"/>
        </a:p>
      </dgm:t>
    </dgm:pt>
    <dgm:pt modelId="{FB98D05A-DEBC-47C8-8D0D-8BF4EF8DD0F4}">
      <dgm:prSet phldrT="[文本]" custT="1"/>
      <dgm:spPr/>
      <dgm:t>
        <a:bodyPr/>
        <a:lstStyle/>
        <a:p>
          <a:endParaRPr lang="en-GB" sz="2000" dirty="0">
            <a:latin typeface="楷体" pitchFamily="49" charset="-122"/>
            <a:ea typeface="楷体" pitchFamily="49" charset="-122"/>
          </a:endParaRPr>
        </a:p>
      </dgm:t>
    </dgm:pt>
    <dgm:pt modelId="{F40D257A-4531-47C1-9AF4-4BDB02430600}" type="parTrans" cxnId="{4B8A74D6-9948-449D-8806-2D931FDD40FB}">
      <dgm:prSet/>
      <dgm:spPr/>
      <dgm:t>
        <a:bodyPr/>
        <a:lstStyle/>
        <a:p>
          <a:endParaRPr lang="zh-CN" altLang="en-US"/>
        </a:p>
      </dgm:t>
    </dgm:pt>
    <dgm:pt modelId="{8DDB14B7-6ACD-41E2-A236-4D88641B5409}" type="sibTrans" cxnId="{4B8A74D6-9948-449D-8806-2D931FDD40FB}">
      <dgm:prSet/>
      <dgm:spPr/>
      <dgm:t>
        <a:bodyPr/>
        <a:lstStyle/>
        <a:p>
          <a:endParaRPr lang="zh-CN" altLang="en-US"/>
        </a:p>
      </dgm:t>
    </dgm:pt>
    <dgm:pt modelId="{438B263D-14DD-4488-BF34-02C4E11FD929}">
      <dgm:prSet custT="1"/>
      <dgm:spPr/>
      <dgm:t>
        <a:bodyPr/>
        <a:lstStyle/>
        <a:p>
          <a:r>
            <a:rPr lang="zh-CN" altLang="en-US" sz="1800" dirty="0" smtClean="0">
              <a:latin typeface="楷体" pitchFamily="49" charset="-122"/>
              <a:ea typeface="楷体" pitchFamily="49" charset="-122"/>
            </a:rPr>
            <a:t>委托第三方对项目资金决算进行审计认证</a:t>
          </a:r>
          <a:endParaRPr lang="zh-CN" altLang="en-US" sz="1800" dirty="0">
            <a:latin typeface="楷体" pitchFamily="49" charset="-122"/>
            <a:ea typeface="楷体" pitchFamily="49" charset="-122"/>
          </a:endParaRPr>
        </a:p>
      </dgm:t>
    </dgm:pt>
    <dgm:pt modelId="{F1549127-5E86-41B3-8854-E5A1B4557892}" type="parTrans" cxnId="{EEA205AB-2D68-4743-BADC-A3CF7CA88E96}">
      <dgm:prSet/>
      <dgm:spPr/>
      <dgm:t>
        <a:bodyPr/>
        <a:lstStyle/>
        <a:p>
          <a:endParaRPr lang="zh-CN" altLang="en-US"/>
        </a:p>
      </dgm:t>
    </dgm:pt>
    <dgm:pt modelId="{21C259BF-F622-43E0-A131-43E627A3C5FB}" type="sibTrans" cxnId="{EEA205AB-2D68-4743-BADC-A3CF7CA88E96}">
      <dgm:prSet/>
      <dgm:spPr/>
      <dgm:t>
        <a:bodyPr/>
        <a:lstStyle/>
        <a:p>
          <a:endParaRPr lang="zh-CN" altLang="en-US"/>
        </a:p>
      </dgm:t>
    </dgm:pt>
    <dgm:pt modelId="{612285B1-A347-43EB-A932-347085FF232E}">
      <dgm:prSet custT="1"/>
      <dgm:spPr/>
      <dgm:t>
        <a:bodyPr/>
        <a:lstStyle/>
        <a:p>
          <a:r>
            <a:rPr lang="zh-CN" altLang="en-US" sz="1800" dirty="0" smtClean="0">
              <a:latin typeface="楷体" pitchFamily="49" charset="-122"/>
              <a:ea typeface="楷体" pitchFamily="49" charset="-122"/>
            </a:rPr>
            <a:t>提出财务验收申请</a:t>
          </a:r>
          <a:endParaRPr lang="zh-CN" altLang="en-US" sz="1800" dirty="0">
            <a:latin typeface="楷体" pitchFamily="49" charset="-122"/>
            <a:ea typeface="楷体" pitchFamily="49" charset="-122"/>
          </a:endParaRPr>
        </a:p>
      </dgm:t>
    </dgm:pt>
    <dgm:pt modelId="{AD667260-4771-4744-870E-68D362C03AE5}" type="parTrans" cxnId="{4676144A-46FD-4BF6-8C18-5B18F44247F3}">
      <dgm:prSet/>
      <dgm:spPr/>
      <dgm:t>
        <a:bodyPr/>
        <a:lstStyle/>
        <a:p>
          <a:endParaRPr lang="zh-CN" altLang="en-US"/>
        </a:p>
      </dgm:t>
    </dgm:pt>
    <dgm:pt modelId="{A0F0AB7A-8C49-4577-989B-6242EBE6E36B}" type="sibTrans" cxnId="{4676144A-46FD-4BF6-8C18-5B18F44247F3}">
      <dgm:prSet/>
      <dgm:spPr/>
      <dgm:t>
        <a:bodyPr/>
        <a:lstStyle/>
        <a:p>
          <a:endParaRPr lang="zh-CN" altLang="en-US"/>
        </a:p>
      </dgm:t>
    </dgm:pt>
    <dgm:pt modelId="{634238FC-0385-46AA-962F-68F928D77965}" type="pres">
      <dgm:prSet presAssocID="{F6F6832E-45FE-4C24-9974-2938F1A59582}" presName="Name0" presStyleCnt="0">
        <dgm:presLayoutVars>
          <dgm:dir/>
          <dgm:animLvl val="lvl"/>
          <dgm:resizeHandles val="exact"/>
        </dgm:presLayoutVars>
      </dgm:prSet>
      <dgm:spPr/>
      <dgm:t>
        <a:bodyPr/>
        <a:lstStyle/>
        <a:p>
          <a:endParaRPr lang="zh-CN" altLang="en-US"/>
        </a:p>
      </dgm:t>
    </dgm:pt>
    <dgm:pt modelId="{7505CFA4-4A89-484F-9543-7032A13DB556}" type="pres">
      <dgm:prSet presAssocID="{F6F6832E-45FE-4C24-9974-2938F1A59582}" presName="tSp" presStyleCnt="0"/>
      <dgm:spPr/>
    </dgm:pt>
    <dgm:pt modelId="{257655F1-3567-42A5-80CC-7479B6396339}" type="pres">
      <dgm:prSet presAssocID="{F6F6832E-45FE-4C24-9974-2938F1A59582}" presName="bSp" presStyleCnt="0"/>
      <dgm:spPr/>
    </dgm:pt>
    <dgm:pt modelId="{BB9BEB27-E2A4-4E94-9C2E-C7C98C3B5CA3}" type="pres">
      <dgm:prSet presAssocID="{F6F6832E-45FE-4C24-9974-2938F1A59582}" presName="process" presStyleCnt="0"/>
      <dgm:spPr/>
    </dgm:pt>
    <dgm:pt modelId="{50D30434-EEF4-4BC6-9FB2-E7643DB0275F}" type="pres">
      <dgm:prSet presAssocID="{072DB961-FBB7-42AE-A8AD-8152469FEAB4}" presName="composite1" presStyleCnt="0"/>
      <dgm:spPr/>
    </dgm:pt>
    <dgm:pt modelId="{66C34896-1F9F-4BA6-89E3-29E2B7971A30}" type="pres">
      <dgm:prSet presAssocID="{072DB961-FBB7-42AE-A8AD-8152469FEAB4}" presName="dummyNode1" presStyleLbl="node1" presStyleIdx="0" presStyleCnt="4"/>
      <dgm:spPr/>
    </dgm:pt>
    <dgm:pt modelId="{52942CF6-7371-4462-A7B5-CE05E377B296}" type="pres">
      <dgm:prSet presAssocID="{072DB961-FBB7-42AE-A8AD-8152469FEAB4}" presName="childNode1" presStyleLbl="bgAcc1" presStyleIdx="0" presStyleCnt="4" custScaleY="135740" custLinFactNeighborX="-314" custLinFactNeighborY="-8529">
        <dgm:presLayoutVars>
          <dgm:bulletEnabled val="1"/>
        </dgm:presLayoutVars>
      </dgm:prSet>
      <dgm:spPr/>
      <dgm:t>
        <a:bodyPr/>
        <a:lstStyle/>
        <a:p>
          <a:endParaRPr lang="zh-CN" altLang="en-US"/>
        </a:p>
      </dgm:t>
    </dgm:pt>
    <dgm:pt modelId="{1C4BC92B-5F97-454F-BBAD-D01C2272A5DA}" type="pres">
      <dgm:prSet presAssocID="{072DB961-FBB7-42AE-A8AD-8152469FEAB4}" presName="childNode1tx" presStyleLbl="bgAcc1" presStyleIdx="0" presStyleCnt="4">
        <dgm:presLayoutVars>
          <dgm:bulletEnabled val="1"/>
        </dgm:presLayoutVars>
      </dgm:prSet>
      <dgm:spPr/>
      <dgm:t>
        <a:bodyPr/>
        <a:lstStyle/>
        <a:p>
          <a:endParaRPr lang="zh-CN" altLang="en-US"/>
        </a:p>
      </dgm:t>
    </dgm:pt>
    <dgm:pt modelId="{38EDA64F-2494-41A2-A294-37C04EA6D030}" type="pres">
      <dgm:prSet presAssocID="{072DB961-FBB7-42AE-A8AD-8152469FEAB4}" presName="parentNode1" presStyleLbl="node1" presStyleIdx="0" presStyleCnt="4" custLinFactNeighborX="1092" custLinFactNeighborY="43881">
        <dgm:presLayoutVars>
          <dgm:chMax val="1"/>
          <dgm:bulletEnabled val="1"/>
        </dgm:presLayoutVars>
      </dgm:prSet>
      <dgm:spPr/>
      <dgm:t>
        <a:bodyPr/>
        <a:lstStyle/>
        <a:p>
          <a:endParaRPr lang="zh-CN" altLang="en-US"/>
        </a:p>
      </dgm:t>
    </dgm:pt>
    <dgm:pt modelId="{EE3D27CA-9902-4AC2-B41C-3196A5C77506}" type="pres">
      <dgm:prSet presAssocID="{072DB961-FBB7-42AE-A8AD-8152469FEAB4}" presName="connSite1" presStyleCnt="0"/>
      <dgm:spPr/>
    </dgm:pt>
    <dgm:pt modelId="{48620A33-5840-4875-BEF2-BB02618A9328}" type="pres">
      <dgm:prSet presAssocID="{13303277-8573-4509-BAD6-FE1D9021123D}" presName="Name9" presStyleLbl="sibTrans2D1" presStyleIdx="0" presStyleCnt="3"/>
      <dgm:spPr/>
      <dgm:t>
        <a:bodyPr/>
        <a:lstStyle/>
        <a:p>
          <a:endParaRPr lang="zh-CN" altLang="en-US"/>
        </a:p>
      </dgm:t>
    </dgm:pt>
    <dgm:pt modelId="{81ECC8C3-88A4-40E8-8B68-5368EA44FB28}" type="pres">
      <dgm:prSet presAssocID="{AE906336-3053-4B12-A9BE-ABD6265F1F4F}" presName="composite2" presStyleCnt="0"/>
      <dgm:spPr/>
    </dgm:pt>
    <dgm:pt modelId="{751B257E-7C43-4108-BDF2-D964C68A2CD7}" type="pres">
      <dgm:prSet presAssocID="{AE906336-3053-4B12-A9BE-ABD6265F1F4F}" presName="dummyNode2" presStyleLbl="node1" presStyleIdx="0" presStyleCnt="4"/>
      <dgm:spPr/>
    </dgm:pt>
    <dgm:pt modelId="{61FA25C5-C9D0-44CA-8D28-3AC8A9A1BC8D}" type="pres">
      <dgm:prSet presAssocID="{AE906336-3053-4B12-A9BE-ABD6265F1F4F}" presName="childNode2" presStyleLbl="bgAcc1" presStyleIdx="1" presStyleCnt="4" custScaleX="118155" custScaleY="144975">
        <dgm:presLayoutVars>
          <dgm:bulletEnabled val="1"/>
        </dgm:presLayoutVars>
      </dgm:prSet>
      <dgm:spPr/>
      <dgm:t>
        <a:bodyPr/>
        <a:lstStyle/>
        <a:p>
          <a:endParaRPr lang="zh-CN" altLang="en-US"/>
        </a:p>
      </dgm:t>
    </dgm:pt>
    <dgm:pt modelId="{7F6C4861-68E5-4800-A3C7-B48F157E7D48}" type="pres">
      <dgm:prSet presAssocID="{AE906336-3053-4B12-A9BE-ABD6265F1F4F}" presName="childNode2tx" presStyleLbl="bgAcc1" presStyleIdx="1" presStyleCnt="4">
        <dgm:presLayoutVars>
          <dgm:bulletEnabled val="1"/>
        </dgm:presLayoutVars>
      </dgm:prSet>
      <dgm:spPr/>
      <dgm:t>
        <a:bodyPr/>
        <a:lstStyle/>
        <a:p>
          <a:endParaRPr lang="zh-CN" altLang="en-US"/>
        </a:p>
      </dgm:t>
    </dgm:pt>
    <dgm:pt modelId="{55CB9B8B-BD58-4CB0-9A27-E72B1E0EE699}" type="pres">
      <dgm:prSet presAssocID="{AE906336-3053-4B12-A9BE-ABD6265F1F4F}" presName="parentNode2" presStyleLbl="node1" presStyleIdx="1" presStyleCnt="4" custLinFactNeighborX="512" custLinFactNeighborY="-29533">
        <dgm:presLayoutVars>
          <dgm:chMax val="0"/>
          <dgm:bulletEnabled val="1"/>
        </dgm:presLayoutVars>
      </dgm:prSet>
      <dgm:spPr/>
      <dgm:t>
        <a:bodyPr/>
        <a:lstStyle/>
        <a:p>
          <a:endParaRPr lang="zh-CN" altLang="en-US"/>
        </a:p>
      </dgm:t>
    </dgm:pt>
    <dgm:pt modelId="{D7AB72A5-C6B6-436B-8D9C-05B4A77A8599}" type="pres">
      <dgm:prSet presAssocID="{AE906336-3053-4B12-A9BE-ABD6265F1F4F}" presName="connSite2" presStyleCnt="0"/>
      <dgm:spPr/>
    </dgm:pt>
    <dgm:pt modelId="{758A8A62-499D-42FF-9C0E-AC156A892DBB}" type="pres">
      <dgm:prSet presAssocID="{454FA437-453B-4196-B78A-AE673A1381A0}" presName="Name18" presStyleLbl="sibTrans2D1" presStyleIdx="1" presStyleCnt="3"/>
      <dgm:spPr/>
      <dgm:t>
        <a:bodyPr/>
        <a:lstStyle/>
        <a:p>
          <a:endParaRPr lang="zh-CN" altLang="en-US"/>
        </a:p>
      </dgm:t>
    </dgm:pt>
    <dgm:pt modelId="{27841314-2AA3-4384-A2CD-76AC2E8F8C1F}" type="pres">
      <dgm:prSet presAssocID="{9B194107-E4FB-4919-8D7B-C7AAABCEAE35}" presName="composite1" presStyleCnt="0"/>
      <dgm:spPr/>
    </dgm:pt>
    <dgm:pt modelId="{A3178264-C34A-44F2-8784-CF25B306731A}" type="pres">
      <dgm:prSet presAssocID="{9B194107-E4FB-4919-8D7B-C7AAABCEAE35}" presName="dummyNode1" presStyleLbl="node1" presStyleIdx="1" presStyleCnt="4"/>
      <dgm:spPr/>
    </dgm:pt>
    <dgm:pt modelId="{57DD75A9-AFB6-4D60-9067-E8167C2DDE10}" type="pres">
      <dgm:prSet presAssocID="{9B194107-E4FB-4919-8D7B-C7AAABCEAE35}" presName="childNode1" presStyleLbl="bgAcc1" presStyleIdx="2" presStyleCnt="4" custScaleX="111859" custScaleY="135914">
        <dgm:presLayoutVars>
          <dgm:bulletEnabled val="1"/>
        </dgm:presLayoutVars>
      </dgm:prSet>
      <dgm:spPr/>
      <dgm:t>
        <a:bodyPr/>
        <a:lstStyle/>
        <a:p>
          <a:endParaRPr lang="zh-CN" altLang="en-US"/>
        </a:p>
      </dgm:t>
    </dgm:pt>
    <dgm:pt modelId="{6DCD8FDD-72DE-4297-9942-5C78325E20A5}" type="pres">
      <dgm:prSet presAssocID="{9B194107-E4FB-4919-8D7B-C7AAABCEAE35}" presName="childNode1tx" presStyleLbl="bgAcc1" presStyleIdx="2" presStyleCnt="4">
        <dgm:presLayoutVars>
          <dgm:bulletEnabled val="1"/>
        </dgm:presLayoutVars>
      </dgm:prSet>
      <dgm:spPr/>
      <dgm:t>
        <a:bodyPr/>
        <a:lstStyle/>
        <a:p>
          <a:endParaRPr lang="zh-CN" altLang="en-US"/>
        </a:p>
      </dgm:t>
    </dgm:pt>
    <dgm:pt modelId="{9B6D8BE7-457A-4789-A654-F1B9854D2D99}" type="pres">
      <dgm:prSet presAssocID="{9B194107-E4FB-4919-8D7B-C7AAABCEAE35}" presName="parentNode1" presStyleLbl="node1" presStyleIdx="2" presStyleCnt="4" custLinFactNeighborX="-1539" custLinFactNeighborY="32795">
        <dgm:presLayoutVars>
          <dgm:chMax val="1"/>
          <dgm:bulletEnabled val="1"/>
        </dgm:presLayoutVars>
      </dgm:prSet>
      <dgm:spPr/>
      <dgm:t>
        <a:bodyPr/>
        <a:lstStyle/>
        <a:p>
          <a:endParaRPr lang="zh-CN" altLang="en-US"/>
        </a:p>
      </dgm:t>
    </dgm:pt>
    <dgm:pt modelId="{671D0B8D-C2A4-42E8-92B1-8B267E11CA1D}" type="pres">
      <dgm:prSet presAssocID="{9B194107-E4FB-4919-8D7B-C7AAABCEAE35}" presName="connSite1" presStyleCnt="0"/>
      <dgm:spPr/>
    </dgm:pt>
    <dgm:pt modelId="{A52BD532-5636-4A34-AB0D-8347057E593E}" type="pres">
      <dgm:prSet presAssocID="{028D21E4-FFB7-4186-9FF8-913D2333C3E0}" presName="Name9" presStyleLbl="sibTrans2D1" presStyleIdx="2" presStyleCnt="3"/>
      <dgm:spPr/>
      <dgm:t>
        <a:bodyPr/>
        <a:lstStyle/>
        <a:p>
          <a:endParaRPr lang="zh-CN" altLang="en-US"/>
        </a:p>
      </dgm:t>
    </dgm:pt>
    <dgm:pt modelId="{2A242C9C-584D-4E6F-8185-29BF24931414}" type="pres">
      <dgm:prSet presAssocID="{50640310-0DDB-4C50-BDA0-865D92187659}" presName="composite2" presStyleCnt="0"/>
      <dgm:spPr/>
    </dgm:pt>
    <dgm:pt modelId="{2EAED703-4619-425F-B086-A343B893FA79}" type="pres">
      <dgm:prSet presAssocID="{50640310-0DDB-4C50-BDA0-865D92187659}" presName="dummyNode2" presStyleLbl="node1" presStyleIdx="2" presStyleCnt="4"/>
      <dgm:spPr/>
    </dgm:pt>
    <dgm:pt modelId="{1392A447-BFE2-4E27-A4CB-B6EE460DE457}" type="pres">
      <dgm:prSet presAssocID="{50640310-0DDB-4C50-BDA0-865D92187659}" presName="childNode2" presStyleLbl="bgAcc1" presStyleIdx="3" presStyleCnt="4" custScaleY="135914">
        <dgm:presLayoutVars>
          <dgm:bulletEnabled val="1"/>
        </dgm:presLayoutVars>
      </dgm:prSet>
      <dgm:spPr/>
      <dgm:t>
        <a:bodyPr/>
        <a:lstStyle/>
        <a:p>
          <a:endParaRPr lang="zh-CN" altLang="en-US"/>
        </a:p>
      </dgm:t>
    </dgm:pt>
    <dgm:pt modelId="{33EFD035-E6A0-4108-97AC-863DD2A51B8F}" type="pres">
      <dgm:prSet presAssocID="{50640310-0DDB-4C50-BDA0-865D92187659}" presName="childNode2tx" presStyleLbl="bgAcc1" presStyleIdx="3" presStyleCnt="4">
        <dgm:presLayoutVars>
          <dgm:bulletEnabled val="1"/>
        </dgm:presLayoutVars>
      </dgm:prSet>
      <dgm:spPr/>
      <dgm:t>
        <a:bodyPr/>
        <a:lstStyle/>
        <a:p>
          <a:endParaRPr lang="zh-CN" altLang="en-US"/>
        </a:p>
      </dgm:t>
    </dgm:pt>
    <dgm:pt modelId="{93F0B6B3-044B-48C8-ADF8-C9B39E4047FD}" type="pres">
      <dgm:prSet presAssocID="{50640310-0DDB-4C50-BDA0-865D92187659}" presName="parentNode2" presStyleLbl="node1" presStyleIdx="3" presStyleCnt="4">
        <dgm:presLayoutVars>
          <dgm:chMax val="0"/>
          <dgm:bulletEnabled val="1"/>
        </dgm:presLayoutVars>
      </dgm:prSet>
      <dgm:spPr/>
      <dgm:t>
        <a:bodyPr/>
        <a:lstStyle/>
        <a:p>
          <a:endParaRPr lang="zh-CN" altLang="en-US"/>
        </a:p>
      </dgm:t>
    </dgm:pt>
    <dgm:pt modelId="{D2DBF5E4-A4F0-489C-BA58-9C177C88F2E3}" type="pres">
      <dgm:prSet presAssocID="{50640310-0DDB-4C50-BDA0-865D92187659}" presName="connSite2" presStyleCnt="0"/>
      <dgm:spPr/>
    </dgm:pt>
  </dgm:ptLst>
  <dgm:cxnLst>
    <dgm:cxn modelId="{C04A4FEB-DBDF-4B7F-A97C-67CE8170D02B}" type="presOf" srcId="{433D0A48-C4AD-4563-A85A-15D1395C49C8}" destId="{1392A447-BFE2-4E27-A4CB-B6EE460DE457}" srcOrd="0" destOrd="1" presId="urn:microsoft.com/office/officeart/2005/8/layout/hProcess4"/>
    <dgm:cxn modelId="{F5E76670-5D94-4CBC-990E-BA52506E30F7}" srcId="{9B194107-E4FB-4919-8D7B-C7AAABCEAE35}" destId="{79A7726F-C135-430D-BBE4-BB920D0DD02F}" srcOrd="1" destOrd="0" parTransId="{326E1AE8-4C79-49C0-8DCA-BDD08FB70B13}" sibTransId="{FA73E6B1-6579-4118-B1FE-3381C2A4E194}"/>
    <dgm:cxn modelId="{AEC832EE-3585-4AFD-98A4-238CB028A36B}" srcId="{F6F6832E-45FE-4C24-9974-2938F1A59582}" destId="{9B194107-E4FB-4919-8D7B-C7AAABCEAE35}" srcOrd="2" destOrd="0" parTransId="{2A500DE9-E9BE-4608-9BA0-D725A7C32C74}" sibTransId="{028D21E4-FFB7-4186-9FF8-913D2333C3E0}"/>
    <dgm:cxn modelId="{A3CCB4C8-E8DC-4157-9D16-1FD7A7635822}" srcId="{F6F6832E-45FE-4C24-9974-2938F1A59582}" destId="{072DB961-FBB7-42AE-A8AD-8152469FEAB4}" srcOrd="0" destOrd="0" parTransId="{DC32DB28-EF44-46FC-8522-619B075F0652}" sibTransId="{13303277-8573-4509-BAD6-FE1D9021123D}"/>
    <dgm:cxn modelId="{1933F3A7-AFB9-4C3C-9738-E870F6BA0D8E}" srcId="{AE906336-3053-4B12-A9BE-ABD6265F1F4F}" destId="{CE68B6E5-7891-4A08-8C7B-D2B8D960E67D}" srcOrd="0" destOrd="0" parTransId="{A035D120-E1DF-434D-AAAC-1DED9D3ACDC8}" sibTransId="{99C0DA6F-0EE2-4E94-8A38-134AD47126AD}"/>
    <dgm:cxn modelId="{470254C1-AA26-459C-889C-592D446DD9E5}" type="presOf" srcId="{FB98D05A-DEBC-47C8-8D0D-8BF4EF8DD0F4}" destId="{33EFD035-E6A0-4108-97AC-863DD2A51B8F}" srcOrd="1" destOrd="0" presId="urn:microsoft.com/office/officeart/2005/8/layout/hProcess4"/>
    <dgm:cxn modelId="{517CCC9A-3F3E-49DB-9359-66E8C5AE8716}" type="presOf" srcId="{50640310-0DDB-4C50-BDA0-865D92187659}" destId="{93F0B6B3-044B-48C8-ADF8-C9B39E4047FD}" srcOrd="0" destOrd="0" presId="urn:microsoft.com/office/officeart/2005/8/layout/hProcess4"/>
    <dgm:cxn modelId="{5CA0F57A-4109-42C6-9B6E-DF29945868E1}" type="presOf" srcId="{CE68B6E5-7891-4A08-8C7B-D2B8D960E67D}" destId="{7F6C4861-68E5-4800-A3C7-B48F157E7D48}" srcOrd="1" destOrd="0" presId="urn:microsoft.com/office/officeart/2005/8/layout/hProcess4"/>
    <dgm:cxn modelId="{7B5E9C04-9B67-438E-9C2E-EAFFECBF80E8}" type="presOf" srcId="{FB98D05A-DEBC-47C8-8D0D-8BF4EF8DD0F4}" destId="{1392A447-BFE2-4E27-A4CB-B6EE460DE457}" srcOrd="0" destOrd="0" presId="urn:microsoft.com/office/officeart/2005/8/layout/hProcess4"/>
    <dgm:cxn modelId="{E84E1DA3-15A6-4BA4-B287-9808BD975988}" type="presOf" srcId="{072DB961-FBB7-42AE-A8AD-8152469FEAB4}" destId="{38EDA64F-2494-41A2-A294-37C04EA6D030}" srcOrd="0" destOrd="0" presId="urn:microsoft.com/office/officeart/2005/8/layout/hProcess4"/>
    <dgm:cxn modelId="{82A51F9A-2BEE-49AF-8A39-99261106D034}" srcId="{9B194107-E4FB-4919-8D7B-C7AAABCEAE35}" destId="{A23F98AB-AD39-4554-84E8-1D84AB70DE6B}" srcOrd="0" destOrd="0" parTransId="{B10F41B4-EBD4-4B71-8C36-8C3DBDFBEDE5}" sibTransId="{91A964C5-0662-4680-870E-A07B159A7078}"/>
    <dgm:cxn modelId="{BDF1F623-CCB9-4BE9-ABE2-F2B56B18FF22}" type="presOf" srcId="{454FA437-453B-4196-B78A-AE673A1381A0}" destId="{758A8A62-499D-42FF-9C0E-AC156A892DBB}" srcOrd="0" destOrd="0" presId="urn:microsoft.com/office/officeart/2005/8/layout/hProcess4"/>
    <dgm:cxn modelId="{839E87F8-E02A-4231-B433-2ACA0ABD086B}" type="presOf" srcId="{433D0A48-C4AD-4563-A85A-15D1395C49C8}" destId="{33EFD035-E6A0-4108-97AC-863DD2A51B8F}" srcOrd="1" destOrd="1" presId="urn:microsoft.com/office/officeart/2005/8/layout/hProcess4"/>
    <dgm:cxn modelId="{027F4E37-DEAB-4173-AA08-941F26061DA8}" type="presOf" srcId="{A23F98AB-AD39-4554-84E8-1D84AB70DE6B}" destId="{57DD75A9-AFB6-4D60-9067-E8167C2DDE10}" srcOrd="0" destOrd="0" presId="urn:microsoft.com/office/officeart/2005/8/layout/hProcess4"/>
    <dgm:cxn modelId="{EEA205AB-2D68-4743-BADC-A3CF7CA88E96}" srcId="{072DB961-FBB7-42AE-A8AD-8152469FEAB4}" destId="{438B263D-14DD-4488-BF34-02C4E11FD929}" srcOrd="0" destOrd="0" parTransId="{F1549127-5E86-41B3-8854-E5A1B4557892}" sibTransId="{21C259BF-F622-43E0-A131-43E627A3C5FB}"/>
    <dgm:cxn modelId="{C8187C23-EE0F-4FB5-8D52-641C4EF05E02}" type="presOf" srcId="{438B263D-14DD-4488-BF34-02C4E11FD929}" destId="{52942CF6-7371-4462-A7B5-CE05E377B296}" srcOrd="0" destOrd="0" presId="urn:microsoft.com/office/officeart/2005/8/layout/hProcess4"/>
    <dgm:cxn modelId="{307E1C77-3220-4994-B0C1-1EAF9830E63B}" type="presOf" srcId="{79A7726F-C135-430D-BBE4-BB920D0DD02F}" destId="{6DCD8FDD-72DE-4297-9942-5C78325E20A5}" srcOrd="1" destOrd="1" presId="urn:microsoft.com/office/officeart/2005/8/layout/hProcess4"/>
    <dgm:cxn modelId="{C169B65A-4176-4472-B195-706E4E1F16A7}" type="presOf" srcId="{13303277-8573-4509-BAD6-FE1D9021123D}" destId="{48620A33-5840-4875-BEF2-BB02618A9328}" srcOrd="0" destOrd="0" presId="urn:microsoft.com/office/officeart/2005/8/layout/hProcess4"/>
    <dgm:cxn modelId="{88122C8F-999F-4CF0-B9C7-712960C46B61}" srcId="{AE906336-3053-4B12-A9BE-ABD6265F1F4F}" destId="{BE4B0078-F203-4183-8F05-74E5627DFCAC}" srcOrd="1" destOrd="0" parTransId="{067459D0-48F9-4711-8ED1-D3662E6D7B9F}" sibTransId="{2CCAFF65-8E98-4A97-91DE-B04CC1BE6884}"/>
    <dgm:cxn modelId="{8A3F4F58-13BE-4C8A-BE98-1BD3811A10A2}" type="presOf" srcId="{028D21E4-FFB7-4186-9FF8-913D2333C3E0}" destId="{A52BD532-5636-4A34-AB0D-8347057E593E}" srcOrd="0" destOrd="0" presId="urn:microsoft.com/office/officeart/2005/8/layout/hProcess4"/>
    <dgm:cxn modelId="{07544658-6B79-4D13-8500-B00603AAAC7A}" type="presOf" srcId="{A23F98AB-AD39-4554-84E8-1D84AB70DE6B}" destId="{6DCD8FDD-72DE-4297-9942-5C78325E20A5}" srcOrd="1" destOrd="0" presId="urn:microsoft.com/office/officeart/2005/8/layout/hProcess4"/>
    <dgm:cxn modelId="{4676144A-46FD-4BF6-8C18-5B18F44247F3}" srcId="{072DB961-FBB7-42AE-A8AD-8152469FEAB4}" destId="{612285B1-A347-43EB-A932-347085FF232E}" srcOrd="1" destOrd="0" parTransId="{AD667260-4771-4744-870E-68D362C03AE5}" sibTransId="{A0F0AB7A-8C49-4577-989B-6242EBE6E36B}"/>
    <dgm:cxn modelId="{BC990E6D-9490-4646-ADE5-B67A1373E7C8}" type="presOf" srcId="{BE4B0078-F203-4183-8F05-74E5627DFCAC}" destId="{61FA25C5-C9D0-44CA-8D28-3AC8A9A1BC8D}" srcOrd="0" destOrd="1" presId="urn:microsoft.com/office/officeart/2005/8/layout/hProcess4"/>
    <dgm:cxn modelId="{B203EC85-59D7-4DCB-9484-53D9C2EDACBD}" type="presOf" srcId="{9B194107-E4FB-4919-8D7B-C7AAABCEAE35}" destId="{9B6D8BE7-457A-4789-A654-F1B9854D2D99}" srcOrd="0" destOrd="0" presId="urn:microsoft.com/office/officeart/2005/8/layout/hProcess4"/>
    <dgm:cxn modelId="{DA6E1A1A-111E-471F-9042-C5D23C08D54A}" type="presOf" srcId="{CE68B6E5-7891-4A08-8C7B-D2B8D960E67D}" destId="{61FA25C5-C9D0-44CA-8D28-3AC8A9A1BC8D}" srcOrd="0" destOrd="0" presId="urn:microsoft.com/office/officeart/2005/8/layout/hProcess4"/>
    <dgm:cxn modelId="{2D03FCB5-7610-440F-A537-94CE56D0FA2B}" type="presOf" srcId="{612285B1-A347-43EB-A932-347085FF232E}" destId="{1C4BC92B-5F97-454F-BBAD-D01C2272A5DA}" srcOrd="1" destOrd="1" presId="urn:microsoft.com/office/officeart/2005/8/layout/hProcess4"/>
    <dgm:cxn modelId="{33BA2E36-DCCA-4DCD-8CA6-655F3156A68F}" type="presOf" srcId="{438B263D-14DD-4488-BF34-02C4E11FD929}" destId="{1C4BC92B-5F97-454F-BBAD-D01C2272A5DA}" srcOrd="1" destOrd="0" presId="urn:microsoft.com/office/officeart/2005/8/layout/hProcess4"/>
    <dgm:cxn modelId="{7CE83768-23F1-47E8-9B67-7D6C27D2BC13}" type="presOf" srcId="{612285B1-A347-43EB-A932-347085FF232E}" destId="{52942CF6-7371-4462-A7B5-CE05E377B296}" srcOrd="0" destOrd="1" presId="urn:microsoft.com/office/officeart/2005/8/layout/hProcess4"/>
    <dgm:cxn modelId="{3F180959-8191-4C43-9F65-7861B21DBA3D}" type="presOf" srcId="{F6F6832E-45FE-4C24-9974-2938F1A59582}" destId="{634238FC-0385-46AA-962F-68F928D77965}" srcOrd="0" destOrd="0" presId="urn:microsoft.com/office/officeart/2005/8/layout/hProcess4"/>
    <dgm:cxn modelId="{4B8A74D6-9948-449D-8806-2D931FDD40FB}" srcId="{50640310-0DDB-4C50-BDA0-865D92187659}" destId="{FB98D05A-DEBC-47C8-8D0D-8BF4EF8DD0F4}" srcOrd="0" destOrd="0" parTransId="{F40D257A-4531-47C1-9AF4-4BDB02430600}" sibTransId="{8DDB14B7-6ACD-41E2-A236-4D88641B5409}"/>
    <dgm:cxn modelId="{B0527AA3-6EEA-4739-8962-08226CDA5E89}" srcId="{F6F6832E-45FE-4C24-9974-2938F1A59582}" destId="{AE906336-3053-4B12-A9BE-ABD6265F1F4F}" srcOrd="1" destOrd="0" parTransId="{E51750D8-6AB1-4DF7-85F5-163C3BD90687}" sibTransId="{454FA437-453B-4196-B78A-AE673A1381A0}"/>
    <dgm:cxn modelId="{A3272B63-A23B-4B40-A892-5F81202728C9}" type="presOf" srcId="{79A7726F-C135-430D-BBE4-BB920D0DD02F}" destId="{57DD75A9-AFB6-4D60-9067-E8167C2DDE10}" srcOrd="0" destOrd="1" presId="urn:microsoft.com/office/officeart/2005/8/layout/hProcess4"/>
    <dgm:cxn modelId="{32997173-11C1-4BF1-B621-5AE64615B93A}" srcId="{F6F6832E-45FE-4C24-9974-2938F1A59582}" destId="{50640310-0DDB-4C50-BDA0-865D92187659}" srcOrd="3" destOrd="0" parTransId="{117FDA71-7A04-4BC6-9770-F112F80ABB64}" sibTransId="{653FF6F2-C81E-41E1-8616-BDFAF9D5D127}"/>
    <dgm:cxn modelId="{516183C9-BE73-4193-B55B-FF62CEDE5488}" srcId="{50640310-0DDB-4C50-BDA0-865D92187659}" destId="{433D0A48-C4AD-4563-A85A-15D1395C49C8}" srcOrd="1" destOrd="0" parTransId="{FCA34C68-CA09-469D-AB45-24EF86B48969}" sibTransId="{4DDF9E91-755F-4CD4-8ED6-F461AFC08803}"/>
    <dgm:cxn modelId="{B6E5E096-66E8-4A6A-8BFE-80AE1B7F054E}" type="presOf" srcId="{BE4B0078-F203-4183-8F05-74E5627DFCAC}" destId="{7F6C4861-68E5-4800-A3C7-B48F157E7D48}" srcOrd="1" destOrd="1" presId="urn:microsoft.com/office/officeart/2005/8/layout/hProcess4"/>
    <dgm:cxn modelId="{4D866011-C5E4-49EF-956E-52D96EC34129}" type="presOf" srcId="{AE906336-3053-4B12-A9BE-ABD6265F1F4F}" destId="{55CB9B8B-BD58-4CB0-9A27-E72B1E0EE699}" srcOrd="0" destOrd="0" presId="urn:microsoft.com/office/officeart/2005/8/layout/hProcess4"/>
    <dgm:cxn modelId="{A5D1B34D-6398-4471-8F6E-4F4F2E35481A}" type="presParOf" srcId="{634238FC-0385-46AA-962F-68F928D77965}" destId="{7505CFA4-4A89-484F-9543-7032A13DB556}" srcOrd="0" destOrd="0" presId="urn:microsoft.com/office/officeart/2005/8/layout/hProcess4"/>
    <dgm:cxn modelId="{7B6C16A9-606D-4BDA-A690-26FB75458884}" type="presParOf" srcId="{634238FC-0385-46AA-962F-68F928D77965}" destId="{257655F1-3567-42A5-80CC-7479B6396339}" srcOrd="1" destOrd="0" presId="urn:microsoft.com/office/officeart/2005/8/layout/hProcess4"/>
    <dgm:cxn modelId="{829B1DA4-5920-40FB-A950-D44A72A3C544}" type="presParOf" srcId="{634238FC-0385-46AA-962F-68F928D77965}" destId="{BB9BEB27-E2A4-4E94-9C2E-C7C98C3B5CA3}" srcOrd="2" destOrd="0" presId="urn:microsoft.com/office/officeart/2005/8/layout/hProcess4"/>
    <dgm:cxn modelId="{752600DD-24BD-4A40-B2CD-DD4F68678621}" type="presParOf" srcId="{BB9BEB27-E2A4-4E94-9C2E-C7C98C3B5CA3}" destId="{50D30434-EEF4-4BC6-9FB2-E7643DB0275F}" srcOrd="0" destOrd="0" presId="urn:microsoft.com/office/officeart/2005/8/layout/hProcess4"/>
    <dgm:cxn modelId="{430C4192-7FF6-4350-9511-0ADB92E945E3}" type="presParOf" srcId="{50D30434-EEF4-4BC6-9FB2-E7643DB0275F}" destId="{66C34896-1F9F-4BA6-89E3-29E2B7971A30}" srcOrd="0" destOrd="0" presId="urn:microsoft.com/office/officeart/2005/8/layout/hProcess4"/>
    <dgm:cxn modelId="{2AA7BC35-0E87-4C83-A74E-B1BE60A99C2B}" type="presParOf" srcId="{50D30434-EEF4-4BC6-9FB2-E7643DB0275F}" destId="{52942CF6-7371-4462-A7B5-CE05E377B296}" srcOrd="1" destOrd="0" presId="urn:microsoft.com/office/officeart/2005/8/layout/hProcess4"/>
    <dgm:cxn modelId="{8CF53D3B-612D-4602-A068-E1EB4B849013}" type="presParOf" srcId="{50D30434-EEF4-4BC6-9FB2-E7643DB0275F}" destId="{1C4BC92B-5F97-454F-BBAD-D01C2272A5DA}" srcOrd="2" destOrd="0" presId="urn:microsoft.com/office/officeart/2005/8/layout/hProcess4"/>
    <dgm:cxn modelId="{D2ACAA46-C442-4A8F-855D-FD470FAB2EF5}" type="presParOf" srcId="{50D30434-EEF4-4BC6-9FB2-E7643DB0275F}" destId="{38EDA64F-2494-41A2-A294-37C04EA6D030}" srcOrd="3" destOrd="0" presId="urn:microsoft.com/office/officeart/2005/8/layout/hProcess4"/>
    <dgm:cxn modelId="{36182FAE-F86C-4704-B5CB-58CA987AABF2}" type="presParOf" srcId="{50D30434-EEF4-4BC6-9FB2-E7643DB0275F}" destId="{EE3D27CA-9902-4AC2-B41C-3196A5C77506}" srcOrd="4" destOrd="0" presId="urn:microsoft.com/office/officeart/2005/8/layout/hProcess4"/>
    <dgm:cxn modelId="{97AB8FFF-460F-4883-A9FD-65E929CE2698}" type="presParOf" srcId="{BB9BEB27-E2A4-4E94-9C2E-C7C98C3B5CA3}" destId="{48620A33-5840-4875-BEF2-BB02618A9328}" srcOrd="1" destOrd="0" presId="urn:microsoft.com/office/officeart/2005/8/layout/hProcess4"/>
    <dgm:cxn modelId="{6FBA79B7-7C31-4E20-89BB-2819CDD43887}" type="presParOf" srcId="{BB9BEB27-E2A4-4E94-9C2E-C7C98C3B5CA3}" destId="{81ECC8C3-88A4-40E8-8B68-5368EA44FB28}" srcOrd="2" destOrd="0" presId="urn:microsoft.com/office/officeart/2005/8/layout/hProcess4"/>
    <dgm:cxn modelId="{C05090E4-BE71-491A-B7BD-E66359761866}" type="presParOf" srcId="{81ECC8C3-88A4-40E8-8B68-5368EA44FB28}" destId="{751B257E-7C43-4108-BDF2-D964C68A2CD7}" srcOrd="0" destOrd="0" presId="urn:microsoft.com/office/officeart/2005/8/layout/hProcess4"/>
    <dgm:cxn modelId="{105043E4-6569-4EC8-AAD7-6CB5A7F5A791}" type="presParOf" srcId="{81ECC8C3-88A4-40E8-8B68-5368EA44FB28}" destId="{61FA25C5-C9D0-44CA-8D28-3AC8A9A1BC8D}" srcOrd="1" destOrd="0" presId="urn:microsoft.com/office/officeart/2005/8/layout/hProcess4"/>
    <dgm:cxn modelId="{D5F52818-7703-4154-B7C5-BBB756AEDC7C}" type="presParOf" srcId="{81ECC8C3-88A4-40E8-8B68-5368EA44FB28}" destId="{7F6C4861-68E5-4800-A3C7-B48F157E7D48}" srcOrd="2" destOrd="0" presId="urn:microsoft.com/office/officeart/2005/8/layout/hProcess4"/>
    <dgm:cxn modelId="{E444FDBC-D4B0-4023-A966-C8546E1671ED}" type="presParOf" srcId="{81ECC8C3-88A4-40E8-8B68-5368EA44FB28}" destId="{55CB9B8B-BD58-4CB0-9A27-E72B1E0EE699}" srcOrd="3" destOrd="0" presId="urn:microsoft.com/office/officeart/2005/8/layout/hProcess4"/>
    <dgm:cxn modelId="{FECC652E-49B9-4812-83AA-00DC84943D31}" type="presParOf" srcId="{81ECC8C3-88A4-40E8-8B68-5368EA44FB28}" destId="{D7AB72A5-C6B6-436B-8D9C-05B4A77A8599}" srcOrd="4" destOrd="0" presId="urn:microsoft.com/office/officeart/2005/8/layout/hProcess4"/>
    <dgm:cxn modelId="{6884343D-CC3B-404D-AE66-BAD996D6A39D}" type="presParOf" srcId="{BB9BEB27-E2A4-4E94-9C2E-C7C98C3B5CA3}" destId="{758A8A62-499D-42FF-9C0E-AC156A892DBB}" srcOrd="3" destOrd="0" presId="urn:microsoft.com/office/officeart/2005/8/layout/hProcess4"/>
    <dgm:cxn modelId="{6F919716-E0C9-4A39-8377-9AB4F0DC46E9}" type="presParOf" srcId="{BB9BEB27-E2A4-4E94-9C2E-C7C98C3B5CA3}" destId="{27841314-2AA3-4384-A2CD-76AC2E8F8C1F}" srcOrd="4" destOrd="0" presId="urn:microsoft.com/office/officeart/2005/8/layout/hProcess4"/>
    <dgm:cxn modelId="{972C8B2D-882F-4878-816B-C31E4E4DAF80}" type="presParOf" srcId="{27841314-2AA3-4384-A2CD-76AC2E8F8C1F}" destId="{A3178264-C34A-44F2-8784-CF25B306731A}" srcOrd="0" destOrd="0" presId="urn:microsoft.com/office/officeart/2005/8/layout/hProcess4"/>
    <dgm:cxn modelId="{A294308C-54FE-4618-9E93-9D9ECBC7D9C3}" type="presParOf" srcId="{27841314-2AA3-4384-A2CD-76AC2E8F8C1F}" destId="{57DD75A9-AFB6-4D60-9067-E8167C2DDE10}" srcOrd="1" destOrd="0" presId="urn:microsoft.com/office/officeart/2005/8/layout/hProcess4"/>
    <dgm:cxn modelId="{8F4117EE-B7F3-48BD-A5BB-907CDFB423E3}" type="presParOf" srcId="{27841314-2AA3-4384-A2CD-76AC2E8F8C1F}" destId="{6DCD8FDD-72DE-4297-9942-5C78325E20A5}" srcOrd="2" destOrd="0" presId="urn:microsoft.com/office/officeart/2005/8/layout/hProcess4"/>
    <dgm:cxn modelId="{74EF23E9-43A9-4C21-8461-A27A1E351F85}" type="presParOf" srcId="{27841314-2AA3-4384-A2CD-76AC2E8F8C1F}" destId="{9B6D8BE7-457A-4789-A654-F1B9854D2D99}" srcOrd="3" destOrd="0" presId="urn:microsoft.com/office/officeart/2005/8/layout/hProcess4"/>
    <dgm:cxn modelId="{977E86E3-8684-48CA-9981-E12383C1D958}" type="presParOf" srcId="{27841314-2AA3-4384-A2CD-76AC2E8F8C1F}" destId="{671D0B8D-C2A4-42E8-92B1-8B267E11CA1D}" srcOrd="4" destOrd="0" presId="urn:microsoft.com/office/officeart/2005/8/layout/hProcess4"/>
    <dgm:cxn modelId="{465CA32A-04A9-401A-8857-7FE55FC6FE23}" type="presParOf" srcId="{BB9BEB27-E2A4-4E94-9C2E-C7C98C3B5CA3}" destId="{A52BD532-5636-4A34-AB0D-8347057E593E}" srcOrd="5" destOrd="0" presId="urn:microsoft.com/office/officeart/2005/8/layout/hProcess4"/>
    <dgm:cxn modelId="{76F2B562-26CD-4CE7-A897-51A99AE1C10A}" type="presParOf" srcId="{BB9BEB27-E2A4-4E94-9C2E-C7C98C3B5CA3}" destId="{2A242C9C-584D-4E6F-8185-29BF24931414}" srcOrd="6" destOrd="0" presId="urn:microsoft.com/office/officeart/2005/8/layout/hProcess4"/>
    <dgm:cxn modelId="{33AFE111-AB3D-4731-9B24-6CF9D907FBE4}" type="presParOf" srcId="{2A242C9C-584D-4E6F-8185-29BF24931414}" destId="{2EAED703-4619-425F-B086-A343B893FA79}" srcOrd="0" destOrd="0" presId="urn:microsoft.com/office/officeart/2005/8/layout/hProcess4"/>
    <dgm:cxn modelId="{CC5C3091-C0AC-4A7E-929A-8DE52E749387}" type="presParOf" srcId="{2A242C9C-584D-4E6F-8185-29BF24931414}" destId="{1392A447-BFE2-4E27-A4CB-B6EE460DE457}" srcOrd="1" destOrd="0" presId="urn:microsoft.com/office/officeart/2005/8/layout/hProcess4"/>
    <dgm:cxn modelId="{E0EE8E9B-DBC0-4AB9-B54C-6847889786D7}" type="presParOf" srcId="{2A242C9C-584D-4E6F-8185-29BF24931414}" destId="{33EFD035-E6A0-4108-97AC-863DD2A51B8F}" srcOrd="2" destOrd="0" presId="urn:microsoft.com/office/officeart/2005/8/layout/hProcess4"/>
    <dgm:cxn modelId="{6F384ABD-00FA-4A65-A289-144F7FF99B90}" type="presParOf" srcId="{2A242C9C-584D-4E6F-8185-29BF24931414}" destId="{93F0B6B3-044B-48C8-ADF8-C9B39E4047FD}" srcOrd="3" destOrd="0" presId="urn:microsoft.com/office/officeart/2005/8/layout/hProcess4"/>
    <dgm:cxn modelId="{5BBA0541-0D0B-4314-8C95-F2070433FA0A}" type="presParOf" srcId="{2A242C9C-584D-4E6F-8185-29BF24931414}" destId="{D2DBF5E4-A4F0-489C-BA58-9C177C88F2E3}"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7275F6A-8273-4DC6-98BE-4E1C775FF82A}"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zh-CN" altLang="en-US"/>
        </a:p>
      </dgm:t>
    </dgm:pt>
    <dgm:pt modelId="{1E1BABE2-E81C-4A38-B199-2FF58D92E842}">
      <dgm:prSet phldrT="[文本]"/>
      <dgm:spPr/>
      <dgm:t>
        <a:bodyPr/>
        <a:lstStyle/>
        <a:p>
          <a:r>
            <a:rPr lang="zh-CN" altLang="en-US" dirty="0" smtClean="0">
              <a:latin typeface="楷体" pitchFamily="49" charset="-122"/>
              <a:ea typeface="楷体" pitchFamily="49" charset="-122"/>
            </a:rPr>
            <a:t>项目负责人</a:t>
          </a:r>
          <a:endParaRPr lang="zh-CN" altLang="en-US" dirty="0"/>
        </a:p>
      </dgm:t>
    </dgm:pt>
    <dgm:pt modelId="{9ADE32A9-7EB1-43E9-8257-EB25CE09B8A8}" type="parTrans" cxnId="{F867E253-4A53-47EA-B2CC-28068450F67E}">
      <dgm:prSet/>
      <dgm:spPr/>
      <dgm:t>
        <a:bodyPr/>
        <a:lstStyle/>
        <a:p>
          <a:endParaRPr lang="zh-CN" altLang="en-US"/>
        </a:p>
      </dgm:t>
    </dgm:pt>
    <dgm:pt modelId="{E94BA403-E4F8-403E-9370-F9C41C22F8F2}" type="sibTrans" cxnId="{F867E253-4A53-47EA-B2CC-28068450F67E}">
      <dgm:prSet/>
      <dgm:spPr/>
      <dgm:t>
        <a:bodyPr/>
        <a:lstStyle/>
        <a:p>
          <a:endParaRPr lang="zh-CN" altLang="en-US"/>
        </a:p>
      </dgm:t>
    </dgm:pt>
    <dgm:pt modelId="{C7C1F71C-5A9A-4764-9732-01F9D4C1F525}">
      <dgm:prSet phldrT="[文本]"/>
      <dgm:spPr/>
      <dgm:t>
        <a:bodyPr/>
        <a:lstStyle/>
        <a:p>
          <a:pPr algn="l"/>
          <a:r>
            <a:rPr lang="zh-CN" altLang="en-US" b="0" dirty="0" smtClean="0">
              <a:latin typeface="楷体" pitchFamily="49" charset="-122"/>
              <a:ea typeface="楷体" pitchFamily="49" charset="-122"/>
            </a:rPr>
            <a:t>项目资金使用的</a:t>
          </a:r>
          <a:r>
            <a:rPr lang="zh-CN" altLang="en-US" dirty="0" smtClean="0">
              <a:latin typeface="楷体" pitchFamily="49" charset="-122"/>
              <a:ea typeface="楷体" pitchFamily="49" charset="-122"/>
            </a:rPr>
            <a:t>直接责任人</a:t>
          </a:r>
          <a:endParaRPr lang="zh-CN" altLang="en-US" dirty="0"/>
        </a:p>
      </dgm:t>
    </dgm:pt>
    <dgm:pt modelId="{63A8508C-E8B0-4819-BF72-C6CC6D7334DB}" type="parTrans" cxnId="{A2A02E74-007D-42C3-B236-09ED2BE56DE4}">
      <dgm:prSet/>
      <dgm:spPr/>
      <dgm:t>
        <a:bodyPr/>
        <a:lstStyle/>
        <a:p>
          <a:endParaRPr lang="zh-CN" altLang="en-US"/>
        </a:p>
      </dgm:t>
    </dgm:pt>
    <dgm:pt modelId="{063736D6-4BDD-4757-B299-FA47E0DACFA1}" type="sibTrans" cxnId="{A2A02E74-007D-42C3-B236-09ED2BE56DE4}">
      <dgm:prSet/>
      <dgm:spPr/>
      <dgm:t>
        <a:bodyPr/>
        <a:lstStyle/>
        <a:p>
          <a:endParaRPr lang="zh-CN" altLang="en-US"/>
        </a:p>
      </dgm:t>
    </dgm:pt>
    <dgm:pt modelId="{516C7B83-F061-4B1E-8CA2-A7219103DDAE}">
      <dgm:prSet phldrT="[文本]"/>
      <dgm:spPr/>
      <dgm:t>
        <a:bodyPr/>
        <a:lstStyle/>
        <a:p>
          <a:r>
            <a:rPr lang="zh-CN" altLang="en-US" b="0" dirty="0" smtClean="0">
              <a:latin typeface="楷体" pitchFamily="49" charset="-122"/>
              <a:ea typeface="楷体" pitchFamily="49" charset="-122"/>
            </a:rPr>
            <a:t>预算编报合规合理、科学有效，测算依据、说明及辅助证明材料详实、完备</a:t>
          </a:r>
          <a:endParaRPr lang="zh-CN" altLang="en-US" dirty="0"/>
        </a:p>
      </dgm:t>
    </dgm:pt>
    <dgm:pt modelId="{3045BE55-E765-454A-B093-053EB226E291}" type="parTrans" cxnId="{968B7B9E-16A5-4225-92A6-11D8E0CAA15B}">
      <dgm:prSet/>
      <dgm:spPr/>
      <dgm:t>
        <a:bodyPr/>
        <a:lstStyle/>
        <a:p>
          <a:endParaRPr lang="zh-CN" altLang="en-US"/>
        </a:p>
      </dgm:t>
    </dgm:pt>
    <dgm:pt modelId="{C23694D9-DB1A-478F-9C3F-C0DF980364EB}" type="sibTrans" cxnId="{968B7B9E-16A5-4225-92A6-11D8E0CAA15B}">
      <dgm:prSet/>
      <dgm:spPr/>
      <dgm:t>
        <a:bodyPr/>
        <a:lstStyle/>
        <a:p>
          <a:endParaRPr lang="zh-CN" altLang="en-US"/>
        </a:p>
      </dgm:t>
    </dgm:pt>
    <dgm:pt modelId="{C1CEC918-1EB6-451E-A0EA-66E7ADB727E0}">
      <dgm:prSet phldrT="[文本]"/>
      <dgm:spPr/>
      <dgm:t>
        <a:bodyPr/>
        <a:lstStyle/>
        <a:p>
          <a:r>
            <a:rPr lang="zh-CN" altLang="en-US" b="0" dirty="0" smtClean="0">
              <a:latin typeface="楷体" pitchFamily="49" charset="-122"/>
              <a:ea typeface="楷体" pitchFamily="49" charset="-122"/>
            </a:rPr>
            <a:t>依托单位</a:t>
          </a:r>
          <a:endParaRPr lang="zh-CN" altLang="en-US" dirty="0"/>
        </a:p>
      </dgm:t>
    </dgm:pt>
    <dgm:pt modelId="{1C146123-48F9-4D23-A28C-A8FEF5710224}" type="parTrans" cxnId="{E4D77C65-CB57-4C49-8576-6B4C377E11D1}">
      <dgm:prSet/>
      <dgm:spPr/>
      <dgm:t>
        <a:bodyPr/>
        <a:lstStyle/>
        <a:p>
          <a:endParaRPr lang="zh-CN" altLang="en-US"/>
        </a:p>
      </dgm:t>
    </dgm:pt>
    <dgm:pt modelId="{7160D72A-9C1A-4246-A7CF-68D8DA3B6F41}" type="sibTrans" cxnId="{E4D77C65-CB57-4C49-8576-6B4C377E11D1}">
      <dgm:prSet/>
      <dgm:spPr/>
      <dgm:t>
        <a:bodyPr/>
        <a:lstStyle/>
        <a:p>
          <a:endParaRPr lang="zh-CN" altLang="en-US"/>
        </a:p>
      </dgm:t>
    </dgm:pt>
    <dgm:pt modelId="{02220B89-E03A-421F-841D-86633850BF9E}">
      <dgm:prSet phldrT="[文本]"/>
      <dgm:spPr/>
      <dgm:t>
        <a:bodyPr/>
        <a:lstStyle/>
        <a:p>
          <a:r>
            <a:rPr lang="zh-CN" altLang="en-US" dirty="0" smtClean="0">
              <a:latin typeface="楷体" pitchFamily="49" charset="-122"/>
              <a:ea typeface="楷体" pitchFamily="49" charset="-122"/>
            </a:rPr>
            <a:t>资金管理的责任主体</a:t>
          </a:r>
          <a:endParaRPr lang="zh-CN" altLang="en-US" dirty="0"/>
        </a:p>
      </dgm:t>
    </dgm:pt>
    <dgm:pt modelId="{4725E385-8D65-470A-A10E-A7E59692EF57}" type="parTrans" cxnId="{E2244282-707B-4D56-8037-569988E5A370}">
      <dgm:prSet/>
      <dgm:spPr/>
      <dgm:t>
        <a:bodyPr/>
        <a:lstStyle/>
        <a:p>
          <a:endParaRPr lang="zh-CN" altLang="en-US"/>
        </a:p>
      </dgm:t>
    </dgm:pt>
    <dgm:pt modelId="{20184071-7793-484F-95A0-D33367EF5397}" type="sibTrans" cxnId="{E2244282-707B-4D56-8037-569988E5A370}">
      <dgm:prSet/>
      <dgm:spPr/>
      <dgm:t>
        <a:bodyPr/>
        <a:lstStyle/>
        <a:p>
          <a:endParaRPr lang="zh-CN" altLang="en-US"/>
        </a:p>
      </dgm:t>
    </dgm:pt>
    <dgm:pt modelId="{77BC4709-7127-450F-93FD-1CB98C56E0FC}">
      <dgm:prSet phldrT="[文本]"/>
      <dgm:spPr/>
      <dgm:t>
        <a:bodyPr/>
        <a:lstStyle/>
        <a:p>
          <a:pPr algn="l"/>
          <a:r>
            <a:rPr lang="zh-CN" altLang="en-US" b="0" dirty="0" smtClean="0">
              <a:latin typeface="楷体" pitchFamily="49" charset="-122"/>
              <a:ea typeface="楷体" pitchFamily="49" charset="-122"/>
            </a:rPr>
            <a:t>科研管理人员、财务管理人员应做好对项目预算的事前审查把关</a:t>
          </a:r>
          <a:endParaRPr lang="zh-CN" altLang="en-US" dirty="0"/>
        </a:p>
      </dgm:t>
    </dgm:pt>
    <dgm:pt modelId="{8429C172-9DFF-4EFC-B0FF-EFD1B5476A01}" type="parTrans" cxnId="{954ED9B0-9140-418D-BFEC-B9769C0642FE}">
      <dgm:prSet/>
      <dgm:spPr/>
      <dgm:t>
        <a:bodyPr/>
        <a:lstStyle/>
        <a:p>
          <a:endParaRPr lang="zh-CN" altLang="en-US"/>
        </a:p>
      </dgm:t>
    </dgm:pt>
    <dgm:pt modelId="{65B33120-CD9B-4776-BF09-7A0FABD299DD}" type="sibTrans" cxnId="{954ED9B0-9140-418D-BFEC-B9769C0642FE}">
      <dgm:prSet/>
      <dgm:spPr/>
      <dgm:t>
        <a:bodyPr/>
        <a:lstStyle/>
        <a:p>
          <a:endParaRPr lang="zh-CN" altLang="en-US"/>
        </a:p>
      </dgm:t>
    </dgm:pt>
    <dgm:pt modelId="{1D799577-1E90-4AB7-83A8-E2F1C9E0E694}" type="pres">
      <dgm:prSet presAssocID="{87275F6A-8273-4DC6-98BE-4E1C775FF82A}" presName="diagram" presStyleCnt="0">
        <dgm:presLayoutVars>
          <dgm:chPref val="1"/>
          <dgm:dir/>
          <dgm:animOne val="branch"/>
          <dgm:animLvl val="lvl"/>
          <dgm:resizeHandles/>
        </dgm:presLayoutVars>
      </dgm:prSet>
      <dgm:spPr/>
      <dgm:t>
        <a:bodyPr/>
        <a:lstStyle/>
        <a:p>
          <a:endParaRPr lang="zh-CN" altLang="en-US"/>
        </a:p>
      </dgm:t>
    </dgm:pt>
    <dgm:pt modelId="{8A21E28C-1871-4A79-9148-6E6D19826EDC}" type="pres">
      <dgm:prSet presAssocID="{1E1BABE2-E81C-4A38-B199-2FF58D92E842}" presName="root" presStyleCnt="0"/>
      <dgm:spPr/>
    </dgm:pt>
    <dgm:pt modelId="{B9BCF108-2CAB-48B8-98A1-74AC997C11B7}" type="pres">
      <dgm:prSet presAssocID="{1E1BABE2-E81C-4A38-B199-2FF58D92E842}" presName="rootComposite" presStyleCnt="0"/>
      <dgm:spPr/>
    </dgm:pt>
    <dgm:pt modelId="{EF5B6403-F620-4D84-ADCF-A2A867FE44EB}" type="pres">
      <dgm:prSet presAssocID="{1E1BABE2-E81C-4A38-B199-2FF58D92E842}" presName="rootText" presStyleLbl="node1" presStyleIdx="0" presStyleCnt="2" custScaleY="72589"/>
      <dgm:spPr/>
      <dgm:t>
        <a:bodyPr/>
        <a:lstStyle/>
        <a:p>
          <a:endParaRPr lang="zh-CN" altLang="en-US"/>
        </a:p>
      </dgm:t>
    </dgm:pt>
    <dgm:pt modelId="{7208FE8F-137B-4259-BA48-F85D3752D905}" type="pres">
      <dgm:prSet presAssocID="{1E1BABE2-E81C-4A38-B199-2FF58D92E842}" presName="rootConnector" presStyleLbl="node1" presStyleIdx="0" presStyleCnt="2"/>
      <dgm:spPr/>
      <dgm:t>
        <a:bodyPr/>
        <a:lstStyle/>
        <a:p>
          <a:endParaRPr lang="zh-CN" altLang="en-US"/>
        </a:p>
      </dgm:t>
    </dgm:pt>
    <dgm:pt modelId="{B206C0A6-052E-49D5-B95B-C73F50682873}" type="pres">
      <dgm:prSet presAssocID="{1E1BABE2-E81C-4A38-B199-2FF58D92E842}" presName="childShape" presStyleCnt="0"/>
      <dgm:spPr/>
    </dgm:pt>
    <dgm:pt modelId="{35510FB9-3AF8-4246-B209-19F2376AEA32}" type="pres">
      <dgm:prSet presAssocID="{63A8508C-E8B0-4819-BF72-C6CC6D7334DB}" presName="Name13" presStyleLbl="parChTrans1D2" presStyleIdx="0" presStyleCnt="4"/>
      <dgm:spPr/>
      <dgm:t>
        <a:bodyPr/>
        <a:lstStyle/>
        <a:p>
          <a:endParaRPr lang="zh-CN" altLang="en-US"/>
        </a:p>
      </dgm:t>
    </dgm:pt>
    <dgm:pt modelId="{8323B31B-820B-4D48-82BD-66B13E99AEC6}" type="pres">
      <dgm:prSet presAssocID="{C7C1F71C-5A9A-4764-9732-01F9D4C1F525}" presName="childText" presStyleLbl="bgAcc1" presStyleIdx="0" presStyleCnt="4" custScaleY="51281">
        <dgm:presLayoutVars>
          <dgm:bulletEnabled val="1"/>
        </dgm:presLayoutVars>
      </dgm:prSet>
      <dgm:spPr/>
      <dgm:t>
        <a:bodyPr/>
        <a:lstStyle/>
        <a:p>
          <a:endParaRPr lang="zh-CN" altLang="en-US"/>
        </a:p>
      </dgm:t>
    </dgm:pt>
    <dgm:pt modelId="{36BA4A5F-F434-466F-B5AA-B71D03DE2436}" type="pres">
      <dgm:prSet presAssocID="{3045BE55-E765-454A-B093-053EB226E291}" presName="Name13" presStyleLbl="parChTrans1D2" presStyleIdx="1" presStyleCnt="4"/>
      <dgm:spPr/>
      <dgm:t>
        <a:bodyPr/>
        <a:lstStyle/>
        <a:p>
          <a:endParaRPr lang="zh-CN" altLang="en-US"/>
        </a:p>
      </dgm:t>
    </dgm:pt>
    <dgm:pt modelId="{EAB499D4-C66D-4588-AA16-882025431DE8}" type="pres">
      <dgm:prSet presAssocID="{516C7B83-F061-4B1E-8CA2-A7219103DDAE}" presName="childText" presStyleLbl="bgAcc1" presStyleIdx="1" presStyleCnt="4">
        <dgm:presLayoutVars>
          <dgm:bulletEnabled val="1"/>
        </dgm:presLayoutVars>
      </dgm:prSet>
      <dgm:spPr/>
      <dgm:t>
        <a:bodyPr/>
        <a:lstStyle/>
        <a:p>
          <a:endParaRPr lang="zh-CN" altLang="en-US"/>
        </a:p>
      </dgm:t>
    </dgm:pt>
    <dgm:pt modelId="{DEC89640-6607-4EF3-A6E4-A3BF85AEDB54}" type="pres">
      <dgm:prSet presAssocID="{C1CEC918-1EB6-451E-A0EA-66E7ADB727E0}" presName="root" presStyleCnt="0"/>
      <dgm:spPr/>
    </dgm:pt>
    <dgm:pt modelId="{1E66A119-5C3F-44B7-A57D-EBC25B7503DE}" type="pres">
      <dgm:prSet presAssocID="{C1CEC918-1EB6-451E-A0EA-66E7ADB727E0}" presName="rootComposite" presStyleCnt="0"/>
      <dgm:spPr/>
    </dgm:pt>
    <dgm:pt modelId="{82D6C315-5A91-4070-A25D-295995E1C477}" type="pres">
      <dgm:prSet presAssocID="{C1CEC918-1EB6-451E-A0EA-66E7ADB727E0}" presName="rootText" presStyleLbl="node1" presStyleIdx="1" presStyleCnt="2" custScaleY="74914"/>
      <dgm:spPr/>
      <dgm:t>
        <a:bodyPr/>
        <a:lstStyle/>
        <a:p>
          <a:endParaRPr lang="zh-CN" altLang="en-US"/>
        </a:p>
      </dgm:t>
    </dgm:pt>
    <dgm:pt modelId="{9FE2F1B5-D5CF-4305-A4F8-AB12A92C286E}" type="pres">
      <dgm:prSet presAssocID="{C1CEC918-1EB6-451E-A0EA-66E7ADB727E0}" presName="rootConnector" presStyleLbl="node1" presStyleIdx="1" presStyleCnt="2"/>
      <dgm:spPr/>
      <dgm:t>
        <a:bodyPr/>
        <a:lstStyle/>
        <a:p>
          <a:endParaRPr lang="zh-CN" altLang="en-US"/>
        </a:p>
      </dgm:t>
    </dgm:pt>
    <dgm:pt modelId="{C9D12055-2301-43CB-B594-BCCE6E945D85}" type="pres">
      <dgm:prSet presAssocID="{C1CEC918-1EB6-451E-A0EA-66E7ADB727E0}" presName="childShape" presStyleCnt="0"/>
      <dgm:spPr/>
    </dgm:pt>
    <dgm:pt modelId="{BCDD513F-E32D-4C16-96A9-765C846FCDFA}" type="pres">
      <dgm:prSet presAssocID="{4725E385-8D65-470A-A10E-A7E59692EF57}" presName="Name13" presStyleLbl="parChTrans1D2" presStyleIdx="2" presStyleCnt="4"/>
      <dgm:spPr/>
      <dgm:t>
        <a:bodyPr/>
        <a:lstStyle/>
        <a:p>
          <a:endParaRPr lang="zh-CN" altLang="en-US"/>
        </a:p>
      </dgm:t>
    </dgm:pt>
    <dgm:pt modelId="{BA8AF89F-766C-483A-95E5-43700076880D}" type="pres">
      <dgm:prSet presAssocID="{02220B89-E03A-421F-841D-86633850BF9E}" presName="childText" presStyleLbl="bgAcc1" presStyleIdx="2" presStyleCnt="4" custScaleY="46631">
        <dgm:presLayoutVars>
          <dgm:bulletEnabled val="1"/>
        </dgm:presLayoutVars>
      </dgm:prSet>
      <dgm:spPr/>
      <dgm:t>
        <a:bodyPr/>
        <a:lstStyle/>
        <a:p>
          <a:endParaRPr lang="zh-CN" altLang="en-US"/>
        </a:p>
      </dgm:t>
    </dgm:pt>
    <dgm:pt modelId="{B8AD4DE7-51DE-4528-B9D4-C019264FF595}" type="pres">
      <dgm:prSet presAssocID="{8429C172-9DFF-4EFC-B0FF-EFD1B5476A01}" presName="Name13" presStyleLbl="parChTrans1D2" presStyleIdx="3" presStyleCnt="4"/>
      <dgm:spPr/>
      <dgm:t>
        <a:bodyPr/>
        <a:lstStyle/>
        <a:p>
          <a:endParaRPr lang="zh-CN" altLang="en-US"/>
        </a:p>
      </dgm:t>
    </dgm:pt>
    <dgm:pt modelId="{6FB7E337-FD86-401A-B7D8-7A9EC42948C1}" type="pres">
      <dgm:prSet presAssocID="{77BC4709-7127-450F-93FD-1CB98C56E0FC}" presName="childText" presStyleLbl="bgAcc1" presStyleIdx="3" presStyleCnt="4">
        <dgm:presLayoutVars>
          <dgm:bulletEnabled val="1"/>
        </dgm:presLayoutVars>
      </dgm:prSet>
      <dgm:spPr/>
      <dgm:t>
        <a:bodyPr/>
        <a:lstStyle/>
        <a:p>
          <a:endParaRPr lang="zh-CN" altLang="en-US"/>
        </a:p>
      </dgm:t>
    </dgm:pt>
  </dgm:ptLst>
  <dgm:cxnLst>
    <dgm:cxn modelId="{A98AE2B2-A78F-4541-ABDE-D8460C48AD3A}" type="presOf" srcId="{1E1BABE2-E81C-4A38-B199-2FF58D92E842}" destId="{EF5B6403-F620-4D84-ADCF-A2A867FE44EB}" srcOrd="0" destOrd="0" presId="urn:microsoft.com/office/officeart/2005/8/layout/hierarchy3"/>
    <dgm:cxn modelId="{58C8FC3B-7D26-473F-B76E-0C7823DAB620}" type="presOf" srcId="{02220B89-E03A-421F-841D-86633850BF9E}" destId="{BA8AF89F-766C-483A-95E5-43700076880D}" srcOrd="0" destOrd="0" presId="urn:microsoft.com/office/officeart/2005/8/layout/hierarchy3"/>
    <dgm:cxn modelId="{E4D77C65-CB57-4C49-8576-6B4C377E11D1}" srcId="{87275F6A-8273-4DC6-98BE-4E1C775FF82A}" destId="{C1CEC918-1EB6-451E-A0EA-66E7ADB727E0}" srcOrd="1" destOrd="0" parTransId="{1C146123-48F9-4D23-A28C-A8FEF5710224}" sibTransId="{7160D72A-9C1A-4246-A7CF-68D8DA3B6F41}"/>
    <dgm:cxn modelId="{F867E253-4A53-47EA-B2CC-28068450F67E}" srcId="{87275F6A-8273-4DC6-98BE-4E1C775FF82A}" destId="{1E1BABE2-E81C-4A38-B199-2FF58D92E842}" srcOrd="0" destOrd="0" parTransId="{9ADE32A9-7EB1-43E9-8257-EB25CE09B8A8}" sibTransId="{E94BA403-E4F8-403E-9370-F9C41C22F8F2}"/>
    <dgm:cxn modelId="{3C134382-40FF-486A-8BA3-F6CA3AA21F23}" type="presOf" srcId="{C7C1F71C-5A9A-4764-9732-01F9D4C1F525}" destId="{8323B31B-820B-4D48-82BD-66B13E99AEC6}" srcOrd="0" destOrd="0" presId="urn:microsoft.com/office/officeart/2005/8/layout/hierarchy3"/>
    <dgm:cxn modelId="{E2244282-707B-4D56-8037-569988E5A370}" srcId="{C1CEC918-1EB6-451E-A0EA-66E7ADB727E0}" destId="{02220B89-E03A-421F-841D-86633850BF9E}" srcOrd="0" destOrd="0" parTransId="{4725E385-8D65-470A-A10E-A7E59692EF57}" sibTransId="{20184071-7793-484F-95A0-D33367EF5397}"/>
    <dgm:cxn modelId="{6A1AFC02-92B6-429D-9874-8E7E28AE7D8C}" type="presOf" srcId="{4725E385-8D65-470A-A10E-A7E59692EF57}" destId="{BCDD513F-E32D-4C16-96A9-765C846FCDFA}" srcOrd="0" destOrd="0" presId="urn:microsoft.com/office/officeart/2005/8/layout/hierarchy3"/>
    <dgm:cxn modelId="{869F0248-BFEE-4DA8-8C69-66E01E801E37}" type="presOf" srcId="{87275F6A-8273-4DC6-98BE-4E1C775FF82A}" destId="{1D799577-1E90-4AB7-83A8-E2F1C9E0E694}" srcOrd="0" destOrd="0" presId="urn:microsoft.com/office/officeart/2005/8/layout/hierarchy3"/>
    <dgm:cxn modelId="{968B7B9E-16A5-4225-92A6-11D8E0CAA15B}" srcId="{1E1BABE2-E81C-4A38-B199-2FF58D92E842}" destId="{516C7B83-F061-4B1E-8CA2-A7219103DDAE}" srcOrd="1" destOrd="0" parTransId="{3045BE55-E765-454A-B093-053EB226E291}" sibTransId="{C23694D9-DB1A-478F-9C3F-C0DF980364EB}"/>
    <dgm:cxn modelId="{A2A02E74-007D-42C3-B236-09ED2BE56DE4}" srcId="{1E1BABE2-E81C-4A38-B199-2FF58D92E842}" destId="{C7C1F71C-5A9A-4764-9732-01F9D4C1F525}" srcOrd="0" destOrd="0" parTransId="{63A8508C-E8B0-4819-BF72-C6CC6D7334DB}" sibTransId="{063736D6-4BDD-4757-B299-FA47E0DACFA1}"/>
    <dgm:cxn modelId="{F7221DFE-4931-4404-BC58-827F9C9FB822}" type="presOf" srcId="{C1CEC918-1EB6-451E-A0EA-66E7ADB727E0}" destId="{82D6C315-5A91-4070-A25D-295995E1C477}" srcOrd="0" destOrd="0" presId="urn:microsoft.com/office/officeart/2005/8/layout/hierarchy3"/>
    <dgm:cxn modelId="{0A64E5F3-E010-41F0-BBF1-4C98A69F25B8}" type="presOf" srcId="{3045BE55-E765-454A-B093-053EB226E291}" destId="{36BA4A5F-F434-466F-B5AA-B71D03DE2436}" srcOrd="0" destOrd="0" presId="urn:microsoft.com/office/officeart/2005/8/layout/hierarchy3"/>
    <dgm:cxn modelId="{C4680628-CE8F-4719-95AF-2248D9A20C1B}" type="presOf" srcId="{516C7B83-F061-4B1E-8CA2-A7219103DDAE}" destId="{EAB499D4-C66D-4588-AA16-882025431DE8}" srcOrd="0" destOrd="0" presId="urn:microsoft.com/office/officeart/2005/8/layout/hierarchy3"/>
    <dgm:cxn modelId="{3EC7E931-76AA-4AFA-9F9F-C6ACBBFD07CE}" type="presOf" srcId="{8429C172-9DFF-4EFC-B0FF-EFD1B5476A01}" destId="{B8AD4DE7-51DE-4528-B9D4-C019264FF595}" srcOrd="0" destOrd="0" presId="urn:microsoft.com/office/officeart/2005/8/layout/hierarchy3"/>
    <dgm:cxn modelId="{954ED9B0-9140-418D-BFEC-B9769C0642FE}" srcId="{C1CEC918-1EB6-451E-A0EA-66E7ADB727E0}" destId="{77BC4709-7127-450F-93FD-1CB98C56E0FC}" srcOrd="1" destOrd="0" parTransId="{8429C172-9DFF-4EFC-B0FF-EFD1B5476A01}" sibTransId="{65B33120-CD9B-4776-BF09-7A0FABD299DD}"/>
    <dgm:cxn modelId="{AC65506F-A4BC-4010-B795-93B5A7C921E8}" type="presOf" srcId="{63A8508C-E8B0-4819-BF72-C6CC6D7334DB}" destId="{35510FB9-3AF8-4246-B209-19F2376AEA32}" srcOrd="0" destOrd="0" presId="urn:microsoft.com/office/officeart/2005/8/layout/hierarchy3"/>
    <dgm:cxn modelId="{7E73B9C9-DA94-4D95-8CC3-6AD8244429E9}" type="presOf" srcId="{C1CEC918-1EB6-451E-A0EA-66E7ADB727E0}" destId="{9FE2F1B5-D5CF-4305-A4F8-AB12A92C286E}" srcOrd="1" destOrd="0" presId="urn:microsoft.com/office/officeart/2005/8/layout/hierarchy3"/>
    <dgm:cxn modelId="{76A2ADE5-4D38-40B1-A2E9-80ED8D414AF0}" type="presOf" srcId="{77BC4709-7127-450F-93FD-1CB98C56E0FC}" destId="{6FB7E337-FD86-401A-B7D8-7A9EC42948C1}" srcOrd="0" destOrd="0" presId="urn:microsoft.com/office/officeart/2005/8/layout/hierarchy3"/>
    <dgm:cxn modelId="{C54ECEBD-6565-401C-8AC8-7B1FFAB4055A}" type="presOf" srcId="{1E1BABE2-E81C-4A38-B199-2FF58D92E842}" destId="{7208FE8F-137B-4259-BA48-F85D3752D905}" srcOrd="1" destOrd="0" presId="urn:microsoft.com/office/officeart/2005/8/layout/hierarchy3"/>
    <dgm:cxn modelId="{04A2F620-9D06-42E5-96B5-45C7159DA1CA}" type="presParOf" srcId="{1D799577-1E90-4AB7-83A8-E2F1C9E0E694}" destId="{8A21E28C-1871-4A79-9148-6E6D19826EDC}" srcOrd="0" destOrd="0" presId="urn:microsoft.com/office/officeart/2005/8/layout/hierarchy3"/>
    <dgm:cxn modelId="{857B6F25-2584-4A6A-85D3-646A477FBA9B}" type="presParOf" srcId="{8A21E28C-1871-4A79-9148-6E6D19826EDC}" destId="{B9BCF108-2CAB-48B8-98A1-74AC997C11B7}" srcOrd="0" destOrd="0" presId="urn:microsoft.com/office/officeart/2005/8/layout/hierarchy3"/>
    <dgm:cxn modelId="{8BF0CCCB-C2DE-4D01-B3B5-6A2C838FE8AD}" type="presParOf" srcId="{B9BCF108-2CAB-48B8-98A1-74AC997C11B7}" destId="{EF5B6403-F620-4D84-ADCF-A2A867FE44EB}" srcOrd="0" destOrd="0" presId="urn:microsoft.com/office/officeart/2005/8/layout/hierarchy3"/>
    <dgm:cxn modelId="{9997FB51-3531-4F80-9E4B-C0CB468CE40B}" type="presParOf" srcId="{B9BCF108-2CAB-48B8-98A1-74AC997C11B7}" destId="{7208FE8F-137B-4259-BA48-F85D3752D905}" srcOrd="1" destOrd="0" presId="urn:microsoft.com/office/officeart/2005/8/layout/hierarchy3"/>
    <dgm:cxn modelId="{69A2102F-C71D-4321-ADC3-3974B1551282}" type="presParOf" srcId="{8A21E28C-1871-4A79-9148-6E6D19826EDC}" destId="{B206C0A6-052E-49D5-B95B-C73F50682873}" srcOrd="1" destOrd="0" presId="urn:microsoft.com/office/officeart/2005/8/layout/hierarchy3"/>
    <dgm:cxn modelId="{4D513589-6365-425C-8101-65407D3123DF}" type="presParOf" srcId="{B206C0A6-052E-49D5-B95B-C73F50682873}" destId="{35510FB9-3AF8-4246-B209-19F2376AEA32}" srcOrd="0" destOrd="0" presId="urn:microsoft.com/office/officeart/2005/8/layout/hierarchy3"/>
    <dgm:cxn modelId="{D33C6208-29A4-4BC9-AFB8-F8739F6B3FCE}" type="presParOf" srcId="{B206C0A6-052E-49D5-B95B-C73F50682873}" destId="{8323B31B-820B-4D48-82BD-66B13E99AEC6}" srcOrd="1" destOrd="0" presId="urn:microsoft.com/office/officeart/2005/8/layout/hierarchy3"/>
    <dgm:cxn modelId="{C8B38FCD-230D-4E2C-89E4-9596638D58EE}" type="presParOf" srcId="{B206C0A6-052E-49D5-B95B-C73F50682873}" destId="{36BA4A5F-F434-466F-B5AA-B71D03DE2436}" srcOrd="2" destOrd="0" presId="urn:microsoft.com/office/officeart/2005/8/layout/hierarchy3"/>
    <dgm:cxn modelId="{35903CAE-0C02-4B2A-B9D3-A2C3FCC5B9B1}" type="presParOf" srcId="{B206C0A6-052E-49D5-B95B-C73F50682873}" destId="{EAB499D4-C66D-4588-AA16-882025431DE8}" srcOrd="3" destOrd="0" presId="urn:microsoft.com/office/officeart/2005/8/layout/hierarchy3"/>
    <dgm:cxn modelId="{BED353CF-FAAC-44CF-947F-13A5F17B88E5}" type="presParOf" srcId="{1D799577-1E90-4AB7-83A8-E2F1C9E0E694}" destId="{DEC89640-6607-4EF3-A6E4-A3BF85AEDB54}" srcOrd="1" destOrd="0" presId="urn:microsoft.com/office/officeart/2005/8/layout/hierarchy3"/>
    <dgm:cxn modelId="{7CCE4FDB-D7F8-4565-974D-7BF2055E1BE7}" type="presParOf" srcId="{DEC89640-6607-4EF3-A6E4-A3BF85AEDB54}" destId="{1E66A119-5C3F-44B7-A57D-EBC25B7503DE}" srcOrd="0" destOrd="0" presId="urn:microsoft.com/office/officeart/2005/8/layout/hierarchy3"/>
    <dgm:cxn modelId="{E3FF14A9-6FE9-41FA-AC0C-92BD2C4C42C8}" type="presParOf" srcId="{1E66A119-5C3F-44B7-A57D-EBC25B7503DE}" destId="{82D6C315-5A91-4070-A25D-295995E1C477}" srcOrd="0" destOrd="0" presId="urn:microsoft.com/office/officeart/2005/8/layout/hierarchy3"/>
    <dgm:cxn modelId="{12F0952F-4B8A-4265-A283-7CB082BEBB92}" type="presParOf" srcId="{1E66A119-5C3F-44B7-A57D-EBC25B7503DE}" destId="{9FE2F1B5-D5CF-4305-A4F8-AB12A92C286E}" srcOrd="1" destOrd="0" presId="urn:microsoft.com/office/officeart/2005/8/layout/hierarchy3"/>
    <dgm:cxn modelId="{DE3E5961-C732-4067-BA88-17D9B10BE99B}" type="presParOf" srcId="{DEC89640-6607-4EF3-A6E4-A3BF85AEDB54}" destId="{C9D12055-2301-43CB-B594-BCCE6E945D85}" srcOrd="1" destOrd="0" presId="urn:microsoft.com/office/officeart/2005/8/layout/hierarchy3"/>
    <dgm:cxn modelId="{98436D3C-9D44-4035-969B-AF41705AA50C}" type="presParOf" srcId="{C9D12055-2301-43CB-B594-BCCE6E945D85}" destId="{BCDD513F-E32D-4C16-96A9-765C846FCDFA}" srcOrd="0" destOrd="0" presId="urn:microsoft.com/office/officeart/2005/8/layout/hierarchy3"/>
    <dgm:cxn modelId="{3DE7E2E9-25A2-4F97-A1A0-FC451E363BCA}" type="presParOf" srcId="{C9D12055-2301-43CB-B594-BCCE6E945D85}" destId="{BA8AF89F-766C-483A-95E5-43700076880D}" srcOrd="1" destOrd="0" presId="urn:microsoft.com/office/officeart/2005/8/layout/hierarchy3"/>
    <dgm:cxn modelId="{DC4D4BE3-B7BC-4F26-A4D6-A5F3926823BE}" type="presParOf" srcId="{C9D12055-2301-43CB-B594-BCCE6E945D85}" destId="{B8AD4DE7-51DE-4528-B9D4-C019264FF595}" srcOrd="2" destOrd="0" presId="urn:microsoft.com/office/officeart/2005/8/layout/hierarchy3"/>
    <dgm:cxn modelId="{2206EEB0-D470-4601-9FCF-C09E725D92EF}" type="presParOf" srcId="{C9D12055-2301-43CB-B594-BCCE6E945D85}" destId="{6FB7E337-FD86-401A-B7D8-7A9EC42948C1}" srcOrd="3"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50529" cy="497524"/>
          </a:xfrm>
          <a:prstGeom prst="rect">
            <a:avLst/>
          </a:prstGeom>
        </p:spPr>
        <p:txBody>
          <a:bodyPr vert="horz" lIns="91559" tIns="45779" rIns="91559" bIns="45779" rtlCol="0"/>
          <a:lstStyle>
            <a:lvl1pPr algn="l">
              <a:defRPr sz="1200"/>
            </a:lvl1pPr>
          </a:lstStyle>
          <a:p>
            <a:endParaRPr lang="zh-CN" altLang="en-US"/>
          </a:p>
        </p:txBody>
      </p:sp>
      <p:sp>
        <p:nvSpPr>
          <p:cNvPr id="3" name="日期占位符 2"/>
          <p:cNvSpPr>
            <a:spLocks noGrp="1"/>
          </p:cNvSpPr>
          <p:nvPr>
            <p:ph type="dt" sz="quarter" idx="1"/>
          </p:nvPr>
        </p:nvSpPr>
        <p:spPr>
          <a:xfrm>
            <a:off x="3855082" y="0"/>
            <a:ext cx="2950529" cy="497524"/>
          </a:xfrm>
          <a:prstGeom prst="rect">
            <a:avLst/>
          </a:prstGeom>
        </p:spPr>
        <p:txBody>
          <a:bodyPr vert="horz" lIns="91559" tIns="45779" rIns="91559" bIns="45779" rtlCol="0"/>
          <a:lstStyle>
            <a:lvl1pPr algn="r">
              <a:defRPr sz="1200"/>
            </a:lvl1pPr>
          </a:lstStyle>
          <a:p>
            <a:fld id="{5376AFA0-011E-4F9D-8CC7-AFB5804DC88F}" type="datetimeFigureOut">
              <a:rPr lang="zh-CN" altLang="en-US" smtClean="0"/>
              <a:pPr/>
              <a:t>2015-8-19</a:t>
            </a:fld>
            <a:endParaRPr lang="zh-CN" altLang="en-US"/>
          </a:p>
        </p:txBody>
      </p:sp>
      <p:sp>
        <p:nvSpPr>
          <p:cNvPr id="4" name="页脚占位符 3"/>
          <p:cNvSpPr>
            <a:spLocks noGrp="1"/>
          </p:cNvSpPr>
          <p:nvPr>
            <p:ph type="ftr" sz="quarter" idx="2"/>
          </p:nvPr>
        </p:nvSpPr>
        <p:spPr>
          <a:xfrm>
            <a:off x="0" y="9440226"/>
            <a:ext cx="2950529" cy="497523"/>
          </a:xfrm>
          <a:prstGeom prst="rect">
            <a:avLst/>
          </a:prstGeom>
        </p:spPr>
        <p:txBody>
          <a:bodyPr vert="horz" lIns="91559" tIns="45779" rIns="91559" bIns="45779"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55082" y="9440226"/>
            <a:ext cx="2950529" cy="497523"/>
          </a:xfrm>
          <a:prstGeom prst="rect">
            <a:avLst/>
          </a:prstGeom>
        </p:spPr>
        <p:txBody>
          <a:bodyPr vert="horz" lIns="91559" tIns="45779" rIns="91559" bIns="45779" rtlCol="0" anchor="b"/>
          <a:lstStyle>
            <a:lvl1pPr algn="r">
              <a:defRPr sz="1200"/>
            </a:lvl1pPr>
          </a:lstStyle>
          <a:p>
            <a:fld id="{D60D8E2D-0EA3-4FED-A4DD-7B46C6C66018}"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1" y="0"/>
            <a:ext cx="2949786" cy="496967"/>
          </a:xfrm>
          <a:prstGeom prst="rect">
            <a:avLst/>
          </a:prstGeom>
        </p:spPr>
        <p:txBody>
          <a:bodyPr vert="horz" lIns="91559" tIns="45779" rIns="91559" bIns="45779" rtlCol="0"/>
          <a:lstStyle>
            <a:lvl1pPr algn="l">
              <a:defRPr sz="1200"/>
            </a:lvl1pPr>
          </a:lstStyle>
          <a:p>
            <a:endParaRPr lang="zh-CN" altLang="en-US"/>
          </a:p>
        </p:txBody>
      </p:sp>
      <p:sp>
        <p:nvSpPr>
          <p:cNvPr id="3" name="日期占位符 2"/>
          <p:cNvSpPr>
            <a:spLocks noGrp="1"/>
          </p:cNvSpPr>
          <p:nvPr>
            <p:ph type="dt" idx="1"/>
          </p:nvPr>
        </p:nvSpPr>
        <p:spPr>
          <a:xfrm>
            <a:off x="3855839" y="0"/>
            <a:ext cx="2949786" cy="496967"/>
          </a:xfrm>
          <a:prstGeom prst="rect">
            <a:avLst/>
          </a:prstGeom>
        </p:spPr>
        <p:txBody>
          <a:bodyPr vert="horz" lIns="91559" tIns="45779" rIns="91559" bIns="45779" rtlCol="0"/>
          <a:lstStyle>
            <a:lvl1pPr algn="r">
              <a:defRPr sz="1200"/>
            </a:lvl1pPr>
          </a:lstStyle>
          <a:p>
            <a:fld id="{90116D35-1B3C-4797-823E-755245953EE5}" type="datetimeFigureOut">
              <a:rPr lang="zh-CN" altLang="en-US" smtClean="0"/>
              <a:pPr/>
              <a:t>2015-8-19</a:t>
            </a:fld>
            <a:endParaRPr lang="zh-CN" altLang="en-US"/>
          </a:p>
        </p:txBody>
      </p:sp>
      <p:sp>
        <p:nvSpPr>
          <p:cNvPr id="4" name="幻灯片图像占位符 3"/>
          <p:cNvSpPr>
            <a:spLocks noGrp="1" noRot="1" noChangeAspect="1"/>
          </p:cNvSpPr>
          <p:nvPr>
            <p:ph type="sldImg" idx="2"/>
          </p:nvPr>
        </p:nvSpPr>
        <p:spPr>
          <a:xfrm>
            <a:off x="919163" y="746125"/>
            <a:ext cx="4968875" cy="3727450"/>
          </a:xfrm>
          <a:prstGeom prst="rect">
            <a:avLst/>
          </a:prstGeom>
          <a:noFill/>
          <a:ln w="12700">
            <a:solidFill>
              <a:prstClr val="black"/>
            </a:solidFill>
          </a:ln>
        </p:spPr>
        <p:txBody>
          <a:bodyPr vert="horz" lIns="91559" tIns="45779" rIns="91559" bIns="45779" rtlCol="0" anchor="ctr"/>
          <a:lstStyle/>
          <a:p>
            <a:endParaRPr lang="zh-CN" altLang="en-US"/>
          </a:p>
        </p:txBody>
      </p:sp>
      <p:sp>
        <p:nvSpPr>
          <p:cNvPr id="5" name="备注占位符 4"/>
          <p:cNvSpPr>
            <a:spLocks noGrp="1"/>
          </p:cNvSpPr>
          <p:nvPr>
            <p:ph type="body" sz="quarter" idx="3"/>
          </p:nvPr>
        </p:nvSpPr>
        <p:spPr>
          <a:xfrm>
            <a:off x="680721" y="4721186"/>
            <a:ext cx="5445760" cy="4472702"/>
          </a:xfrm>
          <a:prstGeom prst="rect">
            <a:avLst/>
          </a:prstGeom>
        </p:spPr>
        <p:txBody>
          <a:bodyPr vert="horz" lIns="91559" tIns="45779" rIns="91559" bIns="45779"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1" y="9440646"/>
            <a:ext cx="2949786" cy="496967"/>
          </a:xfrm>
          <a:prstGeom prst="rect">
            <a:avLst/>
          </a:prstGeom>
        </p:spPr>
        <p:txBody>
          <a:bodyPr vert="horz" lIns="91559" tIns="45779" rIns="91559" bIns="45779"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5839" y="9440646"/>
            <a:ext cx="2949786" cy="496967"/>
          </a:xfrm>
          <a:prstGeom prst="rect">
            <a:avLst/>
          </a:prstGeom>
        </p:spPr>
        <p:txBody>
          <a:bodyPr vert="horz" lIns="91559" tIns="45779" rIns="91559" bIns="45779" rtlCol="0" anchor="b"/>
          <a:lstStyle>
            <a:lvl1pPr algn="r">
              <a:defRPr sz="1200"/>
            </a:lvl1pPr>
          </a:lstStyle>
          <a:p>
            <a:fld id="{0B25E6A9-E799-41F5-B05D-B0D14B1927F2}" type="slidenum">
              <a:rPr lang="zh-CN" altLang="en-US" smtClean="0"/>
              <a:pPr/>
              <a:t>‹#›</a:t>
            </a:fld>
            <a:endParaRPr lang="zh-CN" altLang="en-US"/>
          </a:p>
        </p:txBody>
      </p:sp>
    </p:spTree>
    <p:extLst>
      <p:ext uri="{BB962C8B-B14F-4D97-AF65-F5344CB8AC3E}">
        <p14:creationId xmlns="" xmlns:p14="http://schemas.microsoft.com/office/powerpoint/2010/main" val="3830886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0B25E6A9-E799-41F5-B05D-B0D14B1927F2}" type="slidenum">
              <a:rPr lang="zh-CN" altLang="en-US" smtClean="0"/>
              <a:pPr/>
              <a:t>9</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GB" dirty="0"/>
          </a:p>
        </p:txBody>
      </p:sp>
      <p:sp>
        <p:nvSpPr>
          <p:cNvPr id="4" name="灯片编号占位符 3"/>
          <p:cNvSpPr>
            <a:spLocks noGrp="1"/>
          </p:cNvSpPr>
          <p:nvPr>
            <p:ph type="sldNum" sz="quarter" idx="10"/>
          </p:nvPr>
        </p:nvSpPr>
        <p:spPr/>
        <p:txBody>
          <a:bodyPr/>
          <a:lstStyle/>
          <a:p>
            <a:fld id="{0B25E6A9-E799-41F5-B05D-B0D14B1927F2}" type="slidenum">
              <a:rPr lang="zh-CN" altLang="en-US" smtClean="0"/>
              <a:pPr/>
              <a:t>24</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B25E6A9-E799-41F5-B05D-B0D14B1927F2}" type="slidenum">
              <a:rPr lang="zh-CN" altLang="en-US" smtClean="0"/>
              <a:pPr/>
              <a:t>11</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B25E6A9-E799-41F5-B05D-B0D14B1927F2}" type="slidenum">
              <a:rPr lang="zh-CN" altLang="en-US" smtClean="0"/>
              <a:pPr/>
              <a:t>12</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0B25E6A9-E799-41F5-B05D-B0D14B1927F2}" type="slidenum">
              <a:rPr lang="zh-CN" altLang="en-US" smtClean="0"/>
              <a:pPr/>
              <a:t>13</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GB" dirty="0"/>
          </a:p>
        </p:txBody>
      </p:sp>
      <p:sp>
        <p:nvSpPr>
          <p:cNvPr id="4" name="灯片编号占位符 3"/>
          <p:cNvSpPr>
            <a:spLocks noGrp="1"/>
          </p:cNvSpPr>
          <p:nvPr>
            <p:ph type="sldNum" sz="quarter" idx="10"/>
          </p:nvPr>
        </p:nvSpPr>
        <p:spPr/>
        <p:txBody>
          <a:bodyPr/>
          <a:lstStyle/>
          <a:p>
            <a:fld id="{0B25E6A9-E799-41F5-B05D-B0D14B1927F2}" type="slidenum">
              <a:rPr lang="zh-CN" altLang="en-US" smtClean="0"/>
              <a:pPr/>
              <a:t>14</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GB" dirty="0"/>
          </a:p>
        </p:txBody>
      </p:sp>
      <p:sp>
        <p:nvSpPr>
          <p:cNvPr id="4" name="灯片编号占位符 3"/>
          <p:cNvSpPr>
            <a:spLocks noGrp="1"/>
          </p:cNvSpPr>
          <p:nvPr>
            <p:ph type="sldNum" sz="quarter" idx="10"/>
          </p:nvPr>
        </p:nvSpPr>
        <p:spPr/>
        <p:txBody>
          <a:bodyPr/>
          <a:lstStyle/>
          <a:p>
            <a:fld id="{0B25E6A9-E799-41F5-B05D-B0D14B1927F2}" type="slidenum">
              <a:rPr lang="zh-CN" altLang="en-US" smtClean="0"/>
              <a:pPr/>
              <a:t>17</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GB" dirty="0"/>
          </a:p>
        </p:txBody>
      </p:sp>
      <p:sp>
        <p:nvSpPr>
          <p:cNvPr id="4" name="灯片编号占位符 3"/>
          <p:cNvSpPr>
            <a:spLocks noGrp="1"/>
          </p:cNvSpPr>
          <p:nvPr>
            <p:ph type="sldNum" sz="quarter" idx="10"/>
          </p:nvPr>
        </p:nvSpPr>
        <p:spPr/>
        <p:txBody>
          <a:bodyPr/>
          <a:lstStyle/>
          <a:p>
            <a:fld id="{0B25E6A9-E799-41F5-B05D-B0D14B1927F2}" type="slidenum">
              <a:rPr lang="zh-CN" altLang="en-US" smtClean="0"/>
              <a:pPr/>
              <a:t>18</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GB" dirty="0"/>
          </a:p>
        </p:txBody>
      </p:sp>
      <p:sp>
        <p:nvSpPr>
          <p:cNvPr id="4" name="灯片编号占位符 3"/>
          <p:cNvSpPr>
            <a:spLocks noGrp="1"/>
          </p:cNvSpPr>
          <p:nvPr>
            <p:ph type="sldNum" sz="quarter" idx="10"/>
          </p:nvPr>
        </p:nvSpPr>
        <p:spPr/>
        <p:txBody>
          <a:bodyPr/>
          <a:lstStyle/>
          <a:p>
            <a:fld id="{0B25E6A9-E799-41F5-B05D-B0D14B1927F2}" type="slidenum">
              <a:rPr lang="zh-CN" altLang="en-US" smtClean="0"/>
              <a:pPr/>
              <a:t>19</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GB" dirty="0"/>
          </a:p>
        </p:txBody>
      </p:sp>
      <p:sp>
        <p:nvSpPr>
          <p:cNvPr id="4" name="灯片编号占位符 3"/>
          <p:cNvSpPr>
            <a:spLocks noGrp="1"/>
          </p:cNvSpPr>
          <p:nvPr>
            <p:ph type="sldNum" sz="quarter" idx="10"/>
          </p:nvPr>
        </p:nvSpPr>
        <p:spPr/>
        <p:txBody>
          <a:bodyPr/>
          <a:lstStyle/>
          <a:p>
            <a:fld id="{0B25E6A9-E799-41F5-B05D-B0D14B1927F2}" type="slidenum">
              <a:rPr lang="zh-CN" altLang="en-US" smtClean="0"/>
              <a:pPr/>
              <a:t>20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3" name="矩形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矩形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矩形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矩形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矩形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圆角矩形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圆角矩形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矩形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标题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a:xfrm>
            <a:off x="6705600" y="4206240"/>
            <a:ext cx="960120" cy="457200"/>
          </a:xfrm>
        </p:spPr>
        <p:txBody>
          <a:bodyPr/>
          <a:lstStyle/>
          <a:p>
            <a:fld id="{B801D330-4297-4CEE-A6EA-E03EB6F758A0}" type="datetime1">
              <a:rPr lang="zh-CN" altLang="en-US" smtClean="0"/>
              <a:pPr/>
              <a:t>2015-8-19</a:t>
            </a:fld>
            <a:endParaRPr lang="zh-CN" altLang="en-US"/>
          </a:p>
        </p:txBody>
      </p:sp>
      <p:sp>
        <p:nvSpPr>
          <p:cNvPr id="17" name="页脚占位符 16"/>
          <p:cNvSpPr>
            <a:spLocks noGrp="1"/>
          </p:cNvSpPr>
          <p:nvPr>
            <p:ph type="ftr" sz="quarter" idx="11"/>
          </p:nvPr>
        </p:nvSpPr>
        <p:spPr>
          <a:xfrm>
            <a:off x="5410200" y="4205288"/>
            <a:ext cx="1295400" cy="457200"/>
          </a:xfrm>
        </p:spPr>
        <p:txBody>
          <a:bodyPr/>
          <a:lstStyle/>
          <a:p>
            <a:endParaRPr lang="zh-CN" altLang="en-US"/>
          </a:p>
        </p:txBody>
      </p:sp>
      <p:sp>
        <p:nvSpPr>
          <p:cNvPr id="29" name="灯片编号占位符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0C913308-F349-4B6D-A68A-DD1791B4A57B}" type="slidenum">
              <a:rPr lang="zh-CN" altLang="en-US" smtClean="0"/>
              <a:pPr/>
              <a:t>‹#›</a:t>
            </a:fld>
            <a:endParaRPr lang="zh-CN" altLang="en-US"/>
          </a:p>
        </p:txBody>
      </p:sp>
    </p:spTree>
  </p:cSld>
  <p:clrMapOvr>
    <a:masterClrMapping/>
  </p:clrMapOvr>
  <p:transition spd="slow">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935E1BCB-D4E2-4E4E-A5DB-E4A59311C804}" type="datetime1">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81800" y="1143000"/>
            <a:ext cx="1905000" cy="5486400"/>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1143000"/>
            <a:ext cx="6248400" cy="5486400"/>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3C19A5DD-970A-41E0-B9F0-C3CF520C374D}" type="datetime1">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8296E099-82F0-4F73-9E04-34F75D52D6E3}" type="datetime1">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p:txBody>
          <a:bodyPr/>
          <a:lstStyle/>
          <a:p>
            <a:fld id="{7BDC39B5-93BD-41FB-9BD3-540B4F891179}" type="datetime1">
              <a:rPr lang="zh-CN" altLang="en-US" smtClean="0"/>
              <a:pPr/>
              <a:t>2015-8-19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77F879EB-22D8-459E-81D2-C9E7BC36D95E}" type="datetime1">
              <a:rPr lang="zh-CN" altLang="en-US" smtClean="0"/>
              <a:pPr/>
              <a:t>2015-8-19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381000" y="1143000"/>
            <a:ext cx="8382000" cy="1069848"/>
          </a:xfrm>
        </p:spPr>
        <p:txBody>
          <a:bodyPr anchor="ctr"/>
          <a:lstStyle>
            <a:lvl1pPr>
              <a:defRPr sz="4000" b="0" i="0" cap="none"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4" name="文本占位符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zh-CN" altLang="en-US" smtClean="0"/>
              <a:t>单击此处编辑母版文本样式</a:t>
            </a:r>
          </a:p>
        </p:txBody>
      </p:sp>
      <p:sp>
        <p:nvSpPr>
          <p:cNvPr id="5" name="内容占位符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6" name="日期占位符 25"/>
          <p:cNvSpPr>
            <a:spLocks noGrp="1"/>
          </p:cNvSpPr>
          <p:nvPr>
            <p:ph type="dt" sz="half" idx="10"/>
          </p:nvPr>
        </p:nvSpPr>
        <p:spPr/>
        <p:txBody>
          <a:bodyPr rtlCol="0"/>
          <a:lstStyle/>
          <a:p>
            <a:fld id="{2195F7F0-4DAB-4D3D-8696-1545232D0222}" type="datetime1">
              <a:rPr lang="zh-CN" altLang="en-US" smtClean="0"/>
              <a:pPr/>
              <a:t>2015-8-19</a:t>
            </a:fld>
            <a:endParaRPr lang="zh-CN" altLang="en-US"/>
          </a:p>
        </p:txBody>
      </p:sp>
      <p:sp>
        <p:nvSpPr>
          <p:cNvPr id="27" name="灯片编号占位符 26"/>
          <p:cNvSpPr>
            <a:spLocks noGrp="1"/>
          </p:cNvSpPr>
          <p:nvPr>
            <p:ph type="sldNum" sz="quarter" idx="11"/>
          </p:nvPr>
        </p:nvSpPr>
        <p:spPr/>
        <p:txBody>
          <a:bodyPr rtlCol="0"/>
          <a:lstStyle/>
          <a:p>
            <a:fld id="{0C913308-F349-4B6D-A68A-DD1791B4A57B}" type="slidenum">
              <a:rPr lang="zh-CN" altLang="en-US" smtClean="0"/>
              <a:pPr/>
              <a:t>‹#›</a:t>
            </a:fld>
            <a:endParaRPr lang="zh-CN" altLang="en-US"/>
          </a:p>
        </p:txBody>
      </p:sp>
      <p:sp>
        <p:nvSpPr>
          <p:cNvPr id="28" name="页脚占位符 27"/>
          <p:cNvSpPr>
            <a:spLocks noGrp="1"/>
          </p:cNvSpPr>
          <p:nvPr>
            <p:ph type="ftr" sz="quarter" idx="12"/>
          </p:nvPr>
        </p:nvSpPr>
        <p:spPr/>
        <p:txBody>
          <a:bodyPr rtlCol="0"/>
          <a:lstStyle/>
          <a:p>
            <a:endParaRPr lang="zh-CN" altLang="en-US"/>
          </a:p>
        </p:txBody>
      </p:sp>
    </p:spTree>
  </p:cSld>
  <p:clrMapOvr>
    <a:masterClrMapping/>
  </p:clrMapOvr>
  <p:transition spd="slow">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a:xfrm>
            <a:off x="6583680" y="612648"/>
            <a:ext cx="957264" cy="457200"/>
          </a:xfrm>
        </p:spPr>
        <p:txBody>
          <a:bodyPr/>
          <a:lstStyle/>
          <a:p>
            <a:fld id="{5203D52B-B982-4F8F-9281-CAA6AD42EBE1}" type="datetime1">
              <a:rPr lang="zh-CN" altLang="en-US" smtClean="0"/>
              <a:pPr/>
              <a:t>2015-8-19</a:t>
            </a:fld>
            <a:endParaRPr lang="zh-CN" altLang="en-US"/>
          </a:p>
        </p:txBody>
      </p:sp>
      <p:sp>
        <p:nvSpPr>
          <p:cNvPr id="4" name="页脚占位符 3"/>
          <p:cNvSpPr>
            <a:spLocks noGrp="1"/>
          </p:cNvSpPr>
          <p:nvPr>
            <p:ph type="ftr" sz="quarter" idx="11"/>
          </p:nvPr>
        </p:nvSpPr>
        <p:spPr>
          <a:xfrm>
            <a:off x="5257800" y="612648"/>
            <a:ext cx="1325880" cy="457200"/>
          </a:xfrm>
        </p:spPr>
        <p:txBody>
          <a:bodyPr/>
          <a:lstStyle/>
          <a:p>
            <a:endParaRPr lang="zh-CN" altLang="en-US"/>
          </a:p>
        </p:txBody>
      </p:sp>
      <p:sp>
        <p:nvSpPr>
          <p:cNvPr id="5" name="灯片编号占位符 4"/>
          <p:cNvSpPr>
            <a:spLocks noGrp="1"/>
          </p:cNvSpPr>
          <p:nvPr>
            <p:ph type="sldNum" sz="quarter" idx="12"/>
          </p:nvPr>
        </p:nvSpPr>
        <p:spPr>
          <a:xfrm>
            <a:off x="8174736" y="2272"/>
            <a:ext cx="762000" cy="365760"/>
          </a:xfrm>
        </p:spPr>
        <p:txBody>
          <a:bodyPr/>
          <a:lstStyle/>
          <a:p>
            <a:fld id="{0C913308-F349-4B6D-A68A-DD1791B4A57B}" type="slidenum">
              <a:rPr lang="zh-CN" altLang="en-US" smtClean="0"/>
              <a:pPr/>
              <a:t>‹#›</a:t>
            </a:fld>
            <a:endParaRPr lang="zh-CN" altLang="en-US"/>
          </a:p>
        </p:txBody>
      </p:sp>
    </p:spTree>
  </p:cSld>
  <p:clrMapOvr>
    <a:masterClrMapping/>
  </p:clrMapOvr>
  <p:transition spd="slow">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F5E8D26-1751-4519-B7A4-B5E75EC800F6}" type="datetime1">
              <a:rPr lang="zh-CN" altLang="en-US" smtClean="0"/>
              <a:pPr/>
              <a:t>2015-8-19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353496" y="1101970"/>
            <a:ext cx="3383280" cy="877824"/>
          </a:xfrm>
        </p:spPr>
        <p:txBody>
          <a:bodyPr anchor="b"/>
          <a:lstStyle>
            <a:lvl1pPr algn="l">
              <a:buNone/>
              <a:defRPr sz="1800" b="1"/>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4" name="内容占位符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D4CA108A-BBF7-44A4-B96F-6F63C45F83CB}" type="datetime1">
              <a:rPr lang="zh-CN" altLang="en-US" smtClean="0"/>
              <a:pPr/>
              <a:t>2015-8-19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zh-CN" altLang="en-US" smtClean="0"/>
              <a:t>单击图标添加图片</a:t>
            </a:r>
            <a:endParaRPr kumimoji="0" lang="en-US" dirty="0"/>
          </a:p>
        </p:txBody>
      </p:sp>
      <p:sp>
        <p:nvSpPr>
          <p:cNvPr id="4" name="文本占位符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zh-CN" altLang="en-US" smtClean="0"/>
              <a:t>单击此处编辑母版文本样式</a:t>
            </a:r>
          </a:p>
        </p:txBody>
      </p:sp>
      <p:sp>
        <p:nvSpPr>
          <p:cNvPr id="5" name="日期占位符 4"/>
          <p:cNvSpPr>
            <a:spLocks noGrp="1"/>
          </p:cNvSpPr>
          <p:nvPr>
            <p:ph type="dt" sz="half" idx="10"/>
          </p:nvPr>
        </p:nvSpPr>
        <p:spPr/>
        <p:txBody>
          <a:bodyPr/>
          <a:lstStyle/>
          <a:p>
            <a:fld id="{C8FB1657-667C-4D06-BD30-F427B8763CB3}" type="datetime1">
              <a:rPr lang="zh-CN" altLang="en-US" smtClean="0"/>
              <a:pPr/>
              <a:t>2015-8-19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transition spd="slow">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矩形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矩形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矩形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矩形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矩形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圆角矩形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圆角矩形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矩形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矩形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矩形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矩形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矩形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矩形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标题占位符 21"/>
          <p:cNvSpPr>
            <a:spLocks noGrp="1"/>
          </p:cNvSpPr>
          <p:nvPr>
            <p:ph type="title"/>
          </p:nvPr>
        </p:nvSpPr>
        <p:spPr>
          <a:xfrm>
            <a:off x="457200" y="1143000"/>
            <a:ext cx="8229600" cy="1066800"/>
          </a:xfrm>
          <a:prstGeom prst="rect">
            <a:avLst/>
          </a:prstGeom>
        </p:spPr>
        <p:txBody>
          <a:bodyPr vert="horz" anchor="ctr">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A3836409-8145-4072-B0FD-33E2D153872B}" type="datetime1">
              <a:rPr lang="zh-CN" altLang="en-US" smtClean="0"/>
              <a:pPr/>
              <a:t>2015-8-19</a:t>
            </a:fld>
            <a:endParaRPr lang="zh-CN" altLang="en-US"/>
          </a:p>
        </p:txBody>
      </p:sp>
      <p:sp>
        <p:nvSpPr>
          <p:cNvPr id="3" name="页脚占位符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zh-CN" altLang="en-US"/>
          </a:p>
        </p:txBody>
      </p:sp>
      <p:sp>
        <p:nvSpPr>
          <p:cNvPr id="23" name="灯片编号占位符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slow">
    <p:fade/>
  </p:transition>
  <p:timing>
    <p:tnLst>
      <p:par>
        <p:cTn id="1" dur="indefinite" restart="never" nodeType="tmRoot"/>
      </p:par>
    </p:tnLst>
  </p:timing>
  <p:hf sldNum="0"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3857628"/>
            <a:ext cx="9144000" cy="2437590"/>
          </a:xfrm>
          <a:prstGeom prst="rect">
            <a:avLst/>
          </a:prstGeom>
          <a:noFill/>
        </p:spPr>
        <p:txBody>
          <a:bodyPr wrap="square" rtlCol="0">
            <a:spAutoFit/>
          </a:bodyPr>
          <a:lstStyle/>
          <a:p>
            <a:pPr algn="ctr"/>
            <a:endParaRPr lang="en-US" altLang="zh-CN" sz="3200" b="1" dirty="0" smtClean="0"/>
          </a:p>
          <a:p>
            <a:pPr algn="ctr"/>
            <a:r>
              <a:rPr lang="zh-CN" altLang="en-US" sz="4000" b="1" dirty="0" smtClean="0">
                <a:solidFill>
                  <a:schemeClr val="accent1"/>
                </a:solidFill>
                <a:latin typeface="楷体" pitchFamily="49" charset="-122"/>
                <a:ea typeface="楷体" pitchFamily="49" charset="-122"/>
              </a:rPr>
              <a:t>成本补偿式项目预算管理介绍</a:t>
            </a:r>
            <a:endParaRPr lang="en-GB" sz="4000" dirty="0" smtClean="0">
              <a:solidFill>
                <a:schemeClr val="accent1"/>
              </a:solidFill>
              <a:latin typeface="楷体" pitchFamily="49" charset="-122"/>
              <a:ea typeface="楷体" pitchFamily="49" charset="-122"/>
            </a:endParaRPr>
          </a:p>
          <a:p>
            <a:pPr algn="ctr">
              <a:spcAft>
                <a:spcPts val="0"/>
              </a:spcAft>
            </a:pPr>
            <a:endParaRPr lang="zh-CN" altLang="en-US" kern="100" dirty="0" smtClean="0">
              <a:ea typeface="宋体"/>
              <a:cs typeface="Times New Roman"/>
            </a:endParaRPr>
          </a:p>
          <a:p>
            <a:pPr algn="ctr">
              <a:lnSpc>
                <a:spcPct val="130000"/>
              </a:lnSpc>
            </a:pPr>
            <a:r>
              <a:rPr lang="zh-CN" altLang="en-US" sz="2400" dirty="0" smtClean="0">
                <a:solidFill>
                  <a:schemeClr val="accent1"/>
                </a:solidFill>
                <a:latin typeface="楷体" pitchFamily="49" charset="-122"/>
                <a:ea typeface="楷体" pitchFamily="49" charset="-122"/>
              </a:rPr>
              <a:t>国家自然科学基金委员会财务局</a:t>
            </a:r>
            <a:endParaRPr lang="en-US" altLang="zh-CN" sz="2400" dirty="0" smtClean="0">
              <a:solidFill>
                <a:schemeClr val="accent1"/>
              </a:solidFill>
              <a:latin typeface="楷体" pitchFamily="49" charset="-122"/>
              <a:ea typeface="楷体" pitchFamily="49" charset="-122"/>
            </a:endParaRPr>
          </a:p>
          <a:p>
            <a:pPr algn="ctr">
              <a:lnSpc>
                <a:spcPct val="130000"/>
              </a:lnSpc>
            </a:pPr>
            <a:r>
              <a:rPr lang="en-US" altLang="zh-CN" sz="2400" dirty="0" smtClean="0">
                <a:solidFill>
                  <a:schemeClr val="accent1"/>
                </a:solidFill>
                <a:latin typeface="楷体" pitchFamily="49" charset="-122"/>
                <a:ea typeface="楷体" pitchFamily="49" charset="-122"/>
              </a:rPr>
              <a:t>2015</a:t>
            </a:r>
            <a:r>
              <a:rPr lang="zh-CN" altLang="en-US" sz="2400" dirty="0" smtClean="0">
                <a:solidFill>
                  <a:schemeClr val="accent1"/>
                </a:solidFill>
                <a:latin typeface="楷体" pitchFamily="49" charset="-122"/>
                <a:ea typeface="楷体" pitchFamily="49" charset="-122"/>
              </a:rPr>
              <a:t>年</a:t>
            </a:r>
            <a:r>
              <a:rPr lang="en-US" altLang="zh-CN" sz="2400" dirty="0" smtClean="0">
                <a:solidFill>
                  <a:schemeClr val="accent1"/>
                </a:solidFill>
                <a:latin typeface="楷体" pitchFamily="49" charset="-122"/>
                <a:ea typeface="楷体" pitchFamily="49" charset="-122"/>
              </a:rPr>
              <a:t>7</a:t>
            </a:r>
            <a:r>
              <a:rPr lang="zh-CN" altLang="en-US" sz="2400" dirty="0" smtClean="0">
                <a:solidFill>
                  <a:schemeClr val="accent1"/>
                </a:solidFill>
                <a:latin typeface="楷体" pitchFamily="49" charset="-122"/>
                <a:ea typeface="楷体" pitchFamily="49" charset="-122"/>
              </a:rPr>
              <a:t>月</a:t>
            </a:r>
          </a:p>
        </p:txBody>
      </p:sp>
      <p:pic>
        <p:nvPicPr>
          <p:cNvPr id="3" name="图片 2" descr="0.jpg"/>
          <p:cNvPicPr>
            <a:picLocks noChangeAspect="1"/>
          </p:cNvPicPr>
          <p:nvPr/>
        </p:nvPicPr>
        <p:blipFill>
          <a:blip r:embed="rId2" cstate="print"/>
          <a:stretch>
            <a:fillRect/>
          </a:stretch>
        </p:blipFill>
        <p:spPr>
          <a:xfrm>
            <a:off x="1571604" y="1785926"/>
            <a:ext cx="2088232" cy="209339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 xmlns:p14="http://schemas.microsoft.com/office/powerpoint/2010/main" val="3614804317"/>
      </p:ext>
    </p:extLst>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en-GB" dirty="0"/>
          </a:p>
        </p:txBody>
      </p:sp>
      <p:graphicFrame>
        <p:nvGraphicFramePr>
          <p:cNvPr id="10" name="内容占位符 9"/>
          <p:cNvGraphicFramePr>
            <a:graphicFrameLocks noGrp="1"/>
          </p:cNvGraphicFramePr>
          <p:nvPr>
            <p:ph idx="1"/>
          </p:nvPr>
        </p:nvGraphicFramePr>
        <p:xfrm>
          <a:off x="179512" y="764704"/>
          <a:ext cx="8712968" cy="6093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燕尾形箭头 3"/>
          <p:cNvSpPr/>
          <p:nvPr/>
        </p:nvSpPr>
        <p:spPr>
          <a:xfrm>
            <a:off x="0" y="0"/>
            <a:ext cx="2555776" cy="620688"/>
          </a:xfrm>
          <a:prstGeom prst="notchedRightArrow">
            <a:avLst>
              <a:gd name="adj1" fmla="val 96069"/>
              <a:gd name="adj2" fmla="val 405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项目预算评审界定</a:t>
            </a:r>
            <a:endParaRPr lang="en-GB" b="1" dirty="0"/>
          </a:p>
        </p:txBody>
      </p:sp>
      <p:sp>
        <p:nvSpPr>
          <p:cNvPr id="5" name="燕尾形箭头 4"/>
          <p:cNvSpPr/>
          <p:nvPr/>
        </p:nvSpPr>
        <p:spPr>
          <a:xfrm>
            <a:off x="2339752" y="0"/>
            <a:ext cx="2232248" cy="620688"/>
          </a:xfrm>
          <a:prstGeom prst="notchedRightArrow">
            <a:avLst>
              <a:gd name="adj1" fmla="val 96069"/>
              <a:gd name="adj2" fmla="val 405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预算评审内容</a:t>
            </a:r>
            <a:endParaRPr lang="en-GB" b="1" dirty="0"/>
          </a:p>
        </p:txBody>
      </p:sp>
      <p:sp>
        <p:nvSpPr>
          <p:cNvPr id="7" name="燕尾形箭头 6"/>
          <p:cNvSpPr/>
          <p:nvPr/>
        </p:nvSpPr>
        <p:spPr>
          <a:xfrm>
            <a:off x="4355976" y="0"/>
            <a:ext cx="2411760" cy="620688"/>
          </a:xfrm>
          <a:prstGeom prst="notchedRightArrow">
            <a:avLst>
              <a:gd name="adj1" fmla="val 96069"/>
              <a:gd name="adj2" fmla="val 40515"/>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预算评审的重点</a:t>
            </a:r>
            <a:endParaRPr lang="en-GB" dirty="0"/>
          </a:p>
        </p:txBody>
      </p:sp>
      <p:sp>
        <p:nvSpPr>
          <p:cNvPr id="8" name="燕尾形箭头 7"/>
          <p:cNvSpPr/>
          <p:nvPr/>
        </p:nvSpPr>
        <p:spPr>
          <a:xfrm>
            <a:off x="6588224" y="0"/>
            <a:ext cx="2555776" cy="620688"/>
          </a:xfrm>
          <a:prstGeom prst="notchedRightArrow">
            <a:avLst>
              <a:gd name="adj1" fmla="val 96069"/>
              <a:gd name="adj2" fmla="val 4051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预算评审的程序</a:t>
            </a:r>
            <a:endParaRPr lang="en-GB" b="1" dirty="0"/>
          </a:p>
        </p:txBody>
      </p:sp>
      <p:sp>
        <p:nvSpPr>
          <p:cNvPr id="11" name="圆角矩形标注 10"/>
          <p:cNvSpPr/>
          <p:nvPr/>
        </p:nvSpPr>
        <p:spPr>
          <a:xfrm>
            <a:off x="4283968" y="3068960"/>
            <a:ext cx="3816424" cy="1714512"/>
          </a:xfrm>
          <a:prstGeom prst="wedgeRoundRectCallout">
            <a:avLst>
              <a:gd name="adj1" fmla="val -79815"/>
              <a:gd name="adj2" fmla="val -8990"/>
              <a:gd name="adj3" fmla="val 16667"/>
            </a:avLst>
          </a:prstGeom>
          <a:ln/>
        </p:spPr>
        <p:style>
          <a:lnRef idx="2">
            <a:schemeClr val="accent1"/>
          </a:lnRef>
          <a:fillRef idx="1">
            <a:schemeClr val="lt1"/>
          </a:fillRef>
          <a:effectRef idx="0">
            <a:schemeClr val="accent1"/>
          </a:effectRef>
          <a:fontRef idx="minor">
            <a:schemeClr val="dk1"/>
          </a:fontRef>
        </p:style>
        <p:txBody>
          <a:bodyPr rtlCol="0" anchor="ctr"/>
          <a:lstStyle/>
          <a:p>
            <a:r>
              <a:rPr lang="zh-CN" altLang="en-US" sz="2000" dirty="0" smtClean="0">
                <a:latin typeface="楷体" pitchFamily="49" charset="-122"/>
                <a:ea typeface="楷体" pitchFamily="49" charset="-122"/>
              </a:rPr>
              <a:t>如不得开支有工资性收入人员的工资、奖金和福利支出等；不得开支罚款、捐款、赞助、投资；不得列支不可预见费用。</a:t>
            </a:r>
            <a:endParaRPr lang="en-GB" sz="2000" dirty="0">
              <a:latin typeface="楷体" pitchFamily="49" charset="-122"/>
              <a:ea typeface="楷体" pitchFamily="49" charset="-122"/>
            </a:endParaRPr>
          </a:p>
        </p:txBody>
      </p:sp>
      <p:sp>
        <p:nvSpPr>
          <p:cNvPr id="12" name="圆角矩形标注 11"/>
          <p:cNvSpPr/>
          <p:nvPr/>
        </p:nvSpPr>
        <p:spPr>
          <a:xfrm>
            <a:off x="4283968" y="4929198"/>
            <a:ext cx="3816424" cy="1928802"/>
          </a:xfrm>
          <a:prstGeom prst="wedgeRoundRectCallout">
            <a:avLst>
              <a:gd name="adj1" fmla="val -82971"/>
              <a:gd name="adj2" fmla="val -12132"/>
              <a:gd name="adj3" fmla="val 16667"/>
            </a:avLst>
          </a:prstGeom>
          <a:ln/>
        </p:spPr>
        <p:style>
          <a:lnRef idx="2">
            <a:schemeClr val="accent1"/>
          </a:lnRef>
          <a:fillRef idx="1">
            <a:schemeClr val="lt1"/>
          </a:fillRef>
          <a:effectRef idx="0">
            <a:schemeClr val="accent1"/>
          </a:effectRef>
          <a:fontRef idx="minor">
            <a:schemeClr val="dk1"/>
          </a:fontRef>
        </p:style>
        <p:txBody>
          <a:bodyPr rtlCol="0" anchor="ctr"/>
          <a:lstStyle/>
          <a:p>
            <a:r>
              <a:rPr lang="zh-CN" altLang="en-US" sz="2000" dirty="0" smtClean="0">
                <a:latin typeface="楷体" pitchFamily="49" charset="-122"/>
                <a:ea typeface="楷体" pitchFamily="49" charset="-122"/>
              </a:rPr>
              <a:t>如材料、设备费等支出应与市场同类产品一般价格水平相匹配，在考虑技术创新风险和不影响研究任务的前提下，提高资金的使用效率。</a:t>
            </a:r>
            <a:endParaRPr lang="en-GB" sz="2000" dirty="0">
              <a:latin typeface="楷体" pitchFamily="49" charset="-122"/>
              <a:ea typeface="楷体" pitchFamily="49" charset="-122"/>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1+#ppt_w/2"/>
                                          </p:val>
                                        </p:tav>
                                        <p:tav tm="100000">
                                          <p:val>
                                            <p:strVal val="#ppt_x"/>
                                          </p:val>
                                        </p:tav>
                                      </p:tavLst>
                                    </p:anim>
                                    <p:anim calcmode="lin" valueType="num">
                                      <p:cBhvr additive="base">
                                        <p:cTn id="14" dur="5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en-GB" dirty="0"/>
          </a:p>
        </p:txBody>
      </p:sp>
      <p:graphicFrame>
        <p:nvGraphicFramePr>
          <p:cNvPr id="14" name="内容占位符 13"/>
          <p:cNvGraphicFramePr>
            <a:graphicFrameLocks noGrp="1"/>
          </p:cNvGraphicFramePr>
          <p:nvPr>
            <p:ph idx="1"/>
          </p:nvPr>
        </p:nvGraphicFramePr>
        <p:xfrm>
          <a:off x="0" y="857208"/>
          <a:ext cx="9144000" cy="6000792"/>
        </p:xfrm>
        <a:graphic>
          <a:graphicData uri="http://schemas.openxmlformats.org/drawingml/2006/table">
            <a:tbl>
              <a:tblPr firstRow="1" bandRow="1">
                <a:tableStyleId>{5C22544A-7EE6-4342-B048-85BDC9FD1C3A}</a:tableStyleId>
              </a:tblPr>
              <a:tblGrid>
                <a:gridCol w="2286000"/>
                <a:gridCol w="2286000"/>
                <a:gridCol w="2286000"/>
                <a:gridCol w="2286000"/>
              </a:tblGrid>
              <a:tr h="1273535">
                <a:tc>
                  <a:txBody>
                    <a:bodyPr/>
                    <a:lstStyle/>
                    <a:p>
                      <a:pPr algn="ctr"/>
                      <a:r>
                        <a:rPr lang="zh-CN" altLang="en-US" sz="2400" dirty="0" smtClean="0">
                          <a:latin typeface="楷体" pitchFamily="49" charset="-122"/>
                          <a:ea typeface="楷体" pitchFamily="49" charset="-122"/>
                        </a:rPr>
                        <a:t>重点支出科目</a:t>
                      </a:r>
                      <a:endParaRPr lang="en-GB" sz="2400" dirty="0">
                        <a:latin typeface="楷体" pitchFamily="49" charset="-122"/>
                        <a:ea typeface="楷体" pitchFamily="49" charset="-122"/>
                      </a:endParaRPr>
                    </a:p>
                  </a:txBody>
                  <a:tcPr anchor="ctr"/>
                </a:tc>
                <a:tc>
                  <a:txBody>
                    <a:bodyPr/>
                    <a:lstStyle/>
                    <a:p>
                      <a:pPr algn="ctr"/>
                      <a:r>
                        <a:rPr lang="zh-CN" altLang="en-US" sz="2400" dirty="0" smtClean="0">
                          <a:latin typeface="楷体" pitchFamily="49" charset="-122"/>
                          <a:ea typeface="楷体" pitchFamily="49" charset="-122"/>
                        </a:rPr>
                        <a:t>目标相关性</a:t>
                      </a:r>
                      <a:endParaRPr lang="en-GB" sz="2400" dirty="0">
                        <a:latin typeface="楷体" pitchFamily="49" charset="-122"/>
                        <a:ea typeface="楷体" pitchFamily="49" charset="-122"/>
                      </a:endParaRPr>
                    </a:p>
                  </a:txBody>
                  <a:tcPr anchor="ctr"/>
                </a:tc>
                <a:tc>
                  <a:txBody>
                    <a:bodyPr/>
                    <a:lstStyle/>
                    <a:p>
                      <a:pPr algn="ctr"/>
                      <a:r>
                        <a:rPr lang="zh-CN" altLang="en-US" sz="2400" dirty="0" smtClean="0">
                          <a:latin typeface="楷体" pitchFamily="49" charset="-122"/>
                          <a:ea typeface="楷体" pitchFamily="49" charset="-122"/>
                        </a:rPr>
                        <a:t>政策相符性</a:t>
                      </a:r>
                      <a:endParaRPr lang="en-GB" sz="2400" dirty="0">
                        <a:latin typeface="楷体" pitchFamily="49" charset="-122"/>
                        <a:ea typeface="楷体" pitchFamily="49" charset="-122"/>
                      </a:endParaRPr>
                    </a:p>
                  </a:txBody>
                  <a:tcPr anchor="ctr"/>
                </a:tc>
                <a:tc>
                  <a:txBody>
                    <a:bodyPr/>
                    <a:lstStyle/>
                    <a:p>
                      <a:pPr algn="ctr"/>
                      <a:r>
                        <a:rPr lang="zh-CN" altLang="en-US" sz="2400" dirty="0" smtClean="0">
                          <a:latin typeface="楷体" pitchFamily="49" charset="-122"/>
                          <a:ea typeface="楷体" pitchFamily="49" charset="-122"/>
                        </a:rPr>
                        <a:t>经济合理性</a:t>
                      </a:r>
                      <a:endParaRPr lang="en-GB" sz="2400" dirty="0">
                        <a:latin typeface="楷体" pitchFamily="49" charset="-122"/>
                        <a:ea typeface="楷体" pitchFamily="49" charset="-122"/>
                      </a:endParaRPr>
                    </a:p>
                  </a:txBody>
                  <a:tcPr anchor="ctr"/>
                </a:tc>
              </a:tr>
              <a:tr h="2190680">
                <a:tc>
                  <a:txBody>
                    <a:bodyPr/>
                    <a:lstStyle/>
                    <a:p>
                      <a:pPr marL="0" algn="ctr" defTabSz="914400" rtl="0" eaLnBrk="1" latinLnBrk="0" hangingPunct="1"/>
                      <a:r>
                        <a:rPr lang="zh-CN" altLang="en-US" sz="2000" kern="1200" dirty="0" smtClean="0">
                          <a:solidFill>
                            <a:schemeClr val="dk1"/>
                          </a:solidFill>
                          <a:latin typeface="楷体" pitchFamily="49" charset="-122"/>
                          <a:ea typeface="楷体" pitchFamily="49" charset="-122"/>
                          <a:cs typeface="+mn-cs"/>
                        </a:rPr>
                        <a:t>设备费</a:t>
                      </a:r>
                      <a:endParaRPr lang="en-GB" altLang="en-US" sz="2000" kern="1200" dirty="0">
                        <a:solidFill>
                          <a:schemeClr val="dk1"/>
                        </a:solidFill>
                        <a:latin typeface="楷体" pitchFamily="49" charset="-122"/>
                        <a:ea typeface="楷体" pitchFamily="49" charset="-122"/>
                        <a:cs typeface="+mn-cs"/>
                      </a:endParaRPr>
                    </a:p>
                  </a:txBody>
                  <a:tcPr anchor="ctr"/>
                </a:tc>
                <a:tc>
                  <a:txBody>
                    <a:bodyPr/>
                    <a:lstStyle/>
                    <a:p>
                      <a:pPr marL="0" algn="l" defTabSz="914400" rtl="0" eaLnBrk="1" latinLnBrk="0" hangingPunct="1"/>
                      <a:r>
                        <a:rPr lang="zh-CN" altLang="en-US" sz="2000" kern="1200" dirty="0" smtClean="0">
                          <a:solidFill>
                            <a:schemeClr val="dk1"/>
                          </a:solidFill>
                          <a:latin typeface="楷体" pitchFamily="49" charset="-122"/>
                          <a:ea typeface="楷体" pitchFamily="49" charset="-122"/>
                          <a:cs typeface="+mn-cs"/>
                        </a:rPr>
                        <a:t>购置</a:t>
                      </a:r>
                      <a:r>
                        <a:rPr lang="en-US" altLang="zh-CN" sz="2000" kern="1200" dirty="0" smtClean="0">
                          <a:solidFill>
                            <a:schemeClr val="dk1"/>
                          </a:solidFill>
                          <a:latin typeface="楷体" pitchFamily="49" charset="-122"/>
                          <a:ea typeface="楷体" pitchFamily="49" charset="-122"/>
                          <a:cs typeface="+mn-cs"/>
                        </a:rPr>
                        <a:t>/</a:t>
                      </a:r>
                      <a:r>
                        <a:rPr lang="zh-CN" altLang="en-US" sz="2000" kern="1200" dirty="0" smtClean="0">
                          <a:solidFill>
                            <a:schemeClr val="dk1"/>
                          </a:solidFill>
                          <a:latin typeface="楷体" pitchFamily="49" charset="-122"/>
                          <a:ea typeface="楷体" pitchFamily="49" charset="-122"/>
                          <a:cs typeface="+mn-cs"/>
                        </a:rPr>
                        <a:t>试制设备的必要性，与项目研发任务的相关性；设备的技术性能指标是否满足或超出项目目标的需要等</a:t>
                      </a:r>
                      <a:endParaRPr lang="en-GB" altLang="en-US" sz="2000" kern="1200" dirty="0">
                        <a:solidFill>
                          <a:schemeClr val="dk1"/>
                        </a:solidFill>
                        <a:latin typeface="楷体" pitchFamily="49" charset="-122"/>
                        <a:ea typeface="楷体" pitchFamily="49" charset="-122"/>
                        <a:cs typeface="+mn-cs"/>
                      </a:endParaRPr>
                    </a:p>
                  </a:txBody>
                  <a:tcPr anchor="ctr"/>
                </a:tc>
                <a:tc>
                  <a:txBody>
                    <a:bodyPr/>
                    <a:lstStyle/>
                    <a:p>
                      <a:pPr marL="0" algn="l" defTabSz="914400" rtl="0" eaLnBrk="1" latinLnBrk="0" hangingPunct="1"/>
                      <a:r>
                        <a:rPr lang="zh-CN" altLang="en-US" sz="2000" kern="1200" dirty="0" smtClean="0">
                          <a:solidFill>
                            <a:schemeClr val="dk1"/>
                          </a:solidFill>
                          <a:latin typeface="楷体" pitchFamily="49" charset="-122"/>
                          <a:ea typeface="楷体" pitchFamily="49" charset="-122"/>
                          <a:cs typeface="+mn-cs"/>
                        </a:rPr>
                        <a:t>开放共享情况是否符合政策；是否对依托单位承诺无偿提供的设备重复申报预算</a:t>
                      </a:r>
                      <a:endParaRPr lang="en-GB" altLang="en-US" sz="2000" kern="1200" dirty="0">
                        <a:solidFill>
                          <a:schemeClr val="dk1"/>
                        </a:solidFill>
                        <a:latin typeface="楷体" pitchFamily="49" charset="-122"/>
                        <a:ea typeface="楷体" pitchFamily="49" charset="-122"/>
                        <a:cs typeface="+mn-cs"/>
                      </a:endParaRPr>
                    </a:p>
                  </a:txBody>
                  <a:tcPr anchor="ctr"/>
                </a:tc>
                <a:tc>
                  <a:txBody>
                    <a:bodyPr/>
                    <a:lstStyle/>
                    <a:p>
                      <a:pPr marL="0" algn="l" defTabSz="914400" rtl="0" eaLnBrk="1" latinLnBrk="0" hangingPunct="1"/>
                      <a:r>
                        <a:rPr kumimoji="0" lang="zh-CN" altLang="en-US" sz="2000" kern="1200" dirty="0" smtClean="0">
                          <a:solidFill>
                            <a:schemeClr val="dk1"/>
                          </a:solidFill>
                          <a:latin typeface="楷体" pitchFamily="49" charset="-122"/>
                          <a:ea typeface="楷体" pitchFamily="49" charset="-122"/>
                          <a:cs typeface="+mn-cs"/>
                        </a:rPr>
                        <a:t>购置设备报价、试制设备成本分析是否合理</a:t>
                      </a:r>
                      <a:endParaRPr kumimoji="0" lang="en-GB" altLang="en-US" sz="2000" kern="1200" dirty="0">
                        <a:solidFill>
                          <a:schemeClr val="dk1"/>
                        </a:solidFill>
                        <a:latin typeface="楷体" pitchFamily="49" charset="-122"/>
                        <a:ea typeface="楷体" pitchFamily="49" charset="-122"/>
                        <a:cs typeface="+mn-cs"/>
                      </a:endParaRPr>
                    </a:p>
                  </a:txBody>
                  <a:tcPr anchor="ctr"/>
                </a:tc>
              </a:tr>
              <a:tr h="2536577">
                <a:tc>
                  <a:txBody>
                    <a:bodyPr/>
                    <a:lstStyle/>
                    <a:p>
                      <a:pPr algn="ctr"/>
                      <a:r>
                        <a:rPr lang="zh-CN" altLang="en-US" sz="2000" kern="1200" dirty="0" smtClean="0">
                          <a:solidFill>
                            <a:schemeClr val="dk1"/>
                          </a:solidFill>
                          <a:latin typeface="楷体" pitchFamily="49" charset="-122"/>
                          <a:ea typeface="楷体" pitchFamily="49" charset="-122"/>
                          <a:cs typeface="+mn-cs"/>
                        </a:rPr>
                        <a:t>材料费、</a:t>
                      </a:r>
                      <a:endParaRPr lang="en-US" altLang="zh-CN" sz="2000" kern="1200" dirty="0" smtClean="0">
                        <a:solidFill>
                          <a:schemeClr val="dk1"/>
                        </a:solidFill>
                        <a:latin typeface="楷体" pitchFamily="49" charset="-122"/>
                        <a:ea typeface="楷体" pitchFamily="49" charset="-122"/>
                        <a:cs typeface="+mn-cs"/>
                      </a:endParaRPr>
                    </a:p>
                    <a:p>
                      <a:pPr algn="ctr"/>
                      <a:r>
                        <a:rPr lang="zh-CN" altLang="en-US" sz="2000" kern="1200" dirty="0" smtClean="0">
                          <a:solidFill>
                            <a:schemeClr val="dk1"/>
                          </a:solidFill>
                          <a:latin typeface="楷体" pitchFamily="49" charset="-122"/>
                          <a:ea typeface="楷体" pitchFamily="49" charset="-122"/>
                          <a:cs typeface="+mn-cs"/>
                        </a:rPr>
                        <a:t>测试化验加工费、燃料动力费等业务费</a:t>
                      </a:r>
                      <a:endParaRPr lang="en-GB" sz="2800" dirty="0">
                        <a:latin typeface="楷体" pitchFamily="49" charset="-122"/>
                        <a:ea typeface="楷体" pitchFamily="49" charset="-122"/>
                      </a:endParaRPr>
                    </a:p>
                  </a:txBody>
                  <a:tcPr anchor="ctr"/>
                </a:tc>
                <a:tc>
                  <a:txBody>
                    <a:bodyPr/>
                    <a:lstStyle/>
                    <a:p>
                      <a:pPr algn="l"/>
                      <a:r>
                        <a:rPr lang="zh-CN" altLang="en-US" sz="2000" kern="1200" dirty="0" smtClean="0">
                          <a:solidFill>
                            <a:schemeClr val="dk1"/>
                          </a:solidFill>
                          <a:latin typeface="楷体" pitchFamily="49" charset="-122"/>
                          <a:ea typeface="楷体" pitchFamily="49" charset="-122"/>
                          <a:cs typeface="+mn-cs"/>
                        </a:rPr>
                        <a:t>预算内容与研究任务是否相关</a:t>
                      </a:r>
                      <a:endParaRPr lang="en-GB" sz="2800" dirty="0">
                        <a:latin typeface="楷体" pitchFamily="49" charset="-122"/>
                        <a:ea typeface="楷体" pitchFamily="49" charset="-122"/>
                      </a:endParaRPr>
                    </a:p>
                  </a:txBody>
                  <a:tcPr anchor="ctr"/>
                </a:tc>
                <a:tc>
                  <a:txBody>
                    <a:bodyPr/>
                    <a:lstStyle/>
                    <a:p>
                      <a:pPr marL="0" algn="l" defTabSz="914400" rtl="0" eaLnBrk="1" latinLnBrk="0" hangingPunct="1"/>
                      <a:r>
                        <a:rPr lang="zh-CN" altLang="en-US" sz="2000" kern="1200" dirty="0" smtClean="0">
                          <a:solidFill>
                            <a:schemeClr val="dk1"/>
                          </a:solidFill>
                          <a:latin typeface="楷体" pitchFamily="49" charset="-122"/>
                          <a:ea typeface="楷体" pitchFamily="49" charset="-122"/>
                          <a:cs typeface="+mn-cs"/>
                        </a:rPr>
                        <a:t>相关预算科目分类是否正确，有无交叉重复</a:t>
                      </a:r>
                      <a:endParaRPr lang="en-GB" altLang="en-US" sz="2000" kern="1200" dirty="0">
                        <a:solidFill>
                          <a:schemeClr val="dk1"/>
                        </a:solidFill>
                        <a:latin typeface="楷体" pitchFamily="49" charset="-122"/>
                        <a:ea typeface="楷体" pitchFamily="49" charset="-122"/>
                        <a:cs typeface="+mn-cs"/>
                      </a:endParaRPr>
                    </a:p>
                  </a:txBody>
                  <a:tcPr anchor="ctr"/>
                </a:tc>
                <a:tc>
                  <a:txBody>
                    <a:bodyPr/>
                    <a:lstStyle/>
                    <a:p>
                      <a:pPr marL="0" algn="l" defTabSz="914400" rtl="0" eaLnBrk="1" latinLnBrk="0" hangingPunct="1"/>
                      <a:r>
                        <a:rPr lang="zh-CN" altLang="en-US" sz="2000" kern="1200" dirty="0" smtClean="0">
                          <a:solidFill>
                            <a:schemeClr val="dk1"/>
                          </a:solidFill>
                          <a:latin typeface="楷体" pitchFamily="49" charset="-122"/>
                          <a:ea typeface="楷体" pitchFamily="49" charset="-122"/>
                          <a:cs typeface="+mn-cs"/>
                        </a:rPr>
                        <a:t>各项预算的实物数量、价格、收费标准等是否公允合理</a:t>
                      </a:r>
                      <a:endParaRPr lang="en-GB" altLang="en-US" sz="2000" kern="1200" dirty="0">
                        <a:solidFill>
                          <a:schemeClr val="dk1"/>
                        </a:solidFill>
                        <a:latin typeface="楷体" pitchFamily="49" charset="-122"/>
                        <a:ea typeface="楷体" pitchFamily="49" charset="-122"/>
                        <a:cs typeface="+mn-cs"/>
                      </a:endParaRPr>
                    </a:p>
                  </a:txBody>
                  <a:tcPr anchor="ctr"/>
                </a:tc>
              </a:tr>
            </a:tbl>
          </a:graphicData>
        </a:graphic>
      </p:graphicFrame>
      <p:sp>
        <p:nvSpPr>
          <p:cNvPr id="4" name="燕尾形箭头 3"/>
          <p:cNvSpPr/>
          <p:nvPr/>
        </p:nvSpPr>
        <p:spPr>
          <a:xfrm>
            <a:off x="0" y="0"/>
            <a:ext cx="2555776" cy="620688"/>
          </a:xfrm>
          <a:prstGeom prst="notchedRightArrow">
            <a:avLst>
              <a:gd name="adj1" fmla="val 96069"/>
              <a:gd name="adj2" fmla="val 405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资金管理办法规定</a:t>
            </a:r>
            <a:endParaRPr lang="en-GB" b="1" dirty="0"/>
          </a:p>
        </p:txBody>
      </p:sp>
      <p:sp>
        <p:nvSpPr>
          <p:cNvPr id="5" name="燕尾形箭头 4"/>
          <p:cNvSpPr/>
          <p:nvPr/>
        </p:nvSpPr>
        <p:spPr>
          <a:xfrm>
            <a:off x="2339752" y="0"/>
            <a:ext cx="2232248" cy="620688"/>
          </a:xfrm>
          <a:prstGeom prst="notchedRightArrow">
            <a:avLst>
              <a:gd name="adj1" fmla="val 96069"/>
              <a:gd name="adj2" fmla="val 405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预算评审内容</a:t>
            </a:r>
            <a:endParaRPr lang="en-GB" b="1" dirty="0"/>
          </a:p>
        </p:txBody>
      </p:sp>
      <p:sp>
        <p:nvSpPr>
          <p:cNvPr id="7" name="燕尾形箭头 6"/>
          <p:cNvSpPr/>
          <p:nvPr/>
        </p:nvSpPr>
        <p:spPr>
          <a:xfrm>
            <a:off x="4355976" y="0"/>
            <a:ext cx="2411760" cy="620688"/>
          </a:xfrm>
          <a:prstGeom prst="notchedRightArrow">
            <a:avLst>
              <a:gd name="adj1" fmla="val 96069"/>
              <a:gd name="adj2" fmla="val 40515"/>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预算评审的重点</a:t>
            </a:r>
            <a:endParaRPr lang="en-GB" dirty="0"/>
          </a:p>
        </p:txBody>
      </p:sp>
      <p:sp>
        <p:nvSpPr>
          <p:cNvPr id="8" name="燕尾形箭头 7"/>
          <p:cNvSpPr/>
          <p:nvPr/>
        </p:nvSpPr>
        <p:spPr>
          <a:xfrm>
            <a:off x="6588224" y="0"/>
            <a:ext cx="2555776" cy="620688"/>
          </a:xfrm>
          <a:prstGeom prst="notchedRightArrow">
            <a:avLst>
              <a:gd name="adj1" fmla="val 96069"/>
              <a:gd name="adj2" fmla="val 4051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预算评审的程序</a:t>
            </a:r>
            <a:endParaRPr lang="en-GB" b="1" dirty="0"/>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en-GB" dirty="0"/>
          </a:p>
        </p:txBody>
      </p:sp>
      <p:graphicFrame>
        <p:nvGraphicFramePr>
          <p:cNvPr id="14" name="内容占位符 13"/>
          <p:cNvGraphicFramePr>
            <a:graphicFrameLocks noGrp="1"/>
          </p:cNvGraphicFramePr>
          <p:nvPr>
            <p:ph idx="1"/>
          </p:nvPr>
        </p:nvGraphicFramePr>
        <p:xfrm>
          <a:off x="0" y="857208"/>
          <a:ext cx="9144000" cy="5786502"/>
        </p:xfrm>
        <a:graphic>
          <a:graphicData uri="http://schemas.openxmlformats.org/drawingml/2006/table">
            <a:tbl>
              <a:tblPr firstRow="1" bandRow="1">
                <a:tableStyleId>{5C22544A-7EE6-4342-B048-85BDC9FD1C3A}</a:tableStyleId>
              </a:tblPr>
              <a:tblGrid>
                <a:gridCol w="2286000"/>
                <a:gridCol w="2286000"/>
                <a:gridCol w="2286000"/>
                <a:gridCol w="2286000"/>
              </a:tblGrid>
              <a:tr h="1285965">
                <a:tc>
                  <a:txBody>
                    <a:bodyPr/>
                    <a:lstStyle/>
                    <a:p>
                      <a:pPr algn="ctr"/>
                      <a:r>
                        <a:rPr lang="zh-CN" altLang="en-US" sz="2400" dirty="0" smtClean="0">
                          <a:latin typeface="楷体" pitchFamily="49" charset="-122"/>
                          <a:ea typeface="楷体" pitchFamily="49" charset="-122"/>
                        </a:rPr>
                        <a:t>重点支出科目</a:t>
                      </a:r>
                      <a:endParaRPr lang="en-GB" sz="2400" dirty="0">
                        <a:latin typeface="楷体" pitchFamily="49" charset="-122"/>
                        <a:ea typeface="楷体" pitchFamily="49" charset="-122"/>
                      </a:endParaRPr>
                    </a:p>
                  </a:txBody>
                  <a:tcPr anchor="ctr"/>
                </a:tc>
                <a:tc>
                  <a:txBody>
                    <a:bodyPr/>
                    <a:lstStyle/>
                    <a:p>
                      <a:pPr algn="ctr"/>
                      <a:r>
                        <a:rPr lang="zh-CN" altLang="en-US" sz="2400" dirty="0" smtClean="0">
                          <a:latin typeface="楷体" pitchFamily="49" charset="-122"/>
                          <a:ea typeface="楷体" pitchFamily="49" charset="-122"/>
                        </a:rPr>
                        <a:t>目标相关性</a:t>
                      </a:r>
                      <a:endParaRPr lang="en-GB" sz="2400" dirty="0">
                        <a:latin typeface="楷体" pitchFamily="49" charset="-122"/>
                        <a:ea typeface="楷体" pitchFamily="49" charset="-122"/>
                      </a:endParaRPr>
                    </a:p>
                  </a:txBody>
                  <a:tcPr anchor="ctr"/>
                </a:tc>
                <a:tc>
                  <a:txBody>
                    <a:bodyPr/>
                    <a:lstStyle/>
                    <a:p>
                      <a:pPr algn="ctr"/>
                      <a:r>
                        <a:rPr lang="zh-CN" altLang="en-US" sz="2400" dirty="0" smtClean="0">
                          <a:latin typeface="楷体" pitchFamily="49" charset="-122"/>
                          <a:ea typeface="楷体" pitchFamily="49" charset="-122"/>
                        </a:rPr>
                        <a:t>政策相符性</a:t>
                      </a:r>
                      <a:endParaRPr lang="en-GB" sz="2400" dirty="0">
                        <a:latin typeface="楷体" pitchFamily="49" charset="-122"/>
                        <a:ea typeface="楷体" pitchFamily="49" charset="-122"/>
                      </a:endParaRPr>
                    </a:p>
                  </a:txBody>
                  <a:tcPr anchor="ctr"/>
                </a:tc>
                <a:tc>
                  <a:txBody>
                    <a:bodyPr/>
                    <a:lstStyle/>
                    <a:p>
                      <a:pPr algn="ctr"/>
                      <a:r>
                        <a:rPr lang="zh-CN" altLang="en-US" sz="2400" dirty="0" smtClean="0">
                          <a:latin typeface="楷体" pitchFamily="49" charset="-122"/>
                          <a:ea typeface="楷体" pitchFamily="49" charset="-122"/>
                        </a:rPr>
                        <a:t>经济合理性</a:t>
                      </a:r>
                      <a:endParaRPr lang="en-GB" sz="2400" dirty="0">
                        <a:latin typeface="楷体" pitchFamily="49" charset="-122"/>
                        <a:ea typeface="楷体" pitchFamily="49" charset="-122"/>
                      </a:endParaRPr>
                    </a:p>
                  </a:txBody>
                  <a:tcPr anchor="ctr"/>
                </a:tc>
              </a:tr>
              <a:tr h="1862790">
                <a:tc>
                  <a:txBody>
                    <a:bodyPr/>
                    <a:lstStyle/>
                    <a:p>
                      <a:pPr algn="ctr"/>
                      <a:r>
                        <a:rPr lang="zh-CN" altLang="en-US" sz="2000" kern="1200" dirty="0" smtClean="0">
                          <a:solidFill>
                            <a:schemeClr val="dk1"/>
                          </a:solidFill>
                          <a:latin typeface="楷体" pitchFamily="49" charset="-122"/>
                          <a:ea typeface="楷体" pitchFamily="49" charset="-122"/>
                          <a:cs typeface="+mn-cs"/>
                        </a:rPr>
                        <a:t>会议费、</a:t>
                      </a:r>
                      <a:endParaRPr lang="en-US" altLang="zh-CN" sz="2000" kern="1200" dirty="0" smtClean="0">
                        <a:solidFill>
                          <a:schemeClr val="dk1"/>
                        </a:solidFill>
                        <a:latin typeface="楷体" pitchFamily="49" charset="-122"/>
                        <a:ea typeface="楷体" pitchFamily="49" charset="-122"/>
                        <a:cs typeface="+mn-cs"/>
                      </a:endParaRPr>
                    </a:p>
                    <a:p>
                      <a:pPr algn="ctr"/>
                      <a:r>
                        <a:rPr lang="zh-CN" altLang="en-US" sz="2000" kern="1200" dirty="0" smtClean="0">
                          <a:solidFill>
                            <a:schemeClr val="dk1"/>
                          </a:solidFill>
                          <a:latin typeface="楷体" pitchFamily="49" charset="-122"/>
                          <a:ea typeface="楷体" pitchFamily="49" charset="-122"/>
                          <a:cs typeface="+mn-cs"/>
                        </a:rPr>
                        <a:t>国际合作与交流费、差旅费</a:t>
                      </a:r>
                      <a:endParaRPr lang="en-GB" sz="2800" dirty="0">
                        <a:latin typeface="楷体" pitchFamily="49" charset="-122"/>
                        <a:ea typeface="楷体" pitchFamily="49" charset="-122"/>
                      </a:endParaRPr>
                    </a:p>
                  </a:txBody>
                  <a:tcPr anchor="ctr"/>
                </a:tc>
                <a:tc>
                  <a:txBody>
                    <a:bodyPr/>
                    <a:lstStyle/>
                    <a:p>
                      <a:pPr algn="ctr"/>
                      <a:r>
                        <a:rPr lang="zh-CN" altLang="en-US" sz="2000" kern="1200" dirty="0" smtClean="0">
                          <a:solidFill>
                            <a:schemeClr val="dk1"/>
                          </a:solidFill>
                          <a:latin typeface="楷体" pitchFamily="49" charset="-122"/>
                          <a:ea typeface="楷体" pitchFamily="49" charset="-122"/>
                          <a:cs typeface="+mn-cs"/>
                        </a:rPr>
                        <a:t>与研究任务是否相关，必需性</a:t>
                      </a:r>
                      <a:endParaRPr lang="en-GB" sz="2800" dirty="0">
                        <a:latin typeface="楷体" pitchFamily="49" charset="-122"/>
                        <a:ea typeface="楷体" pitchFamily="49" charset="-122"/>
                      </a:endParaRPr>
                    </a:p>
                  </a:txBody>
                  <a:tcPr anchor="ctr"/>
                </a:tc>
                <a:tc>
                  <a:txBody>
                    <a:bodyPr/>
                    <a:lstStyle/>
                    <a:p>
                      <a:pPr algn="l"/>
                      <a:r>
                        <a:rPr kumimoji="0" lang="zh-CN" altLang="en-US" sz="2000" kern="1200" dirty="0" smtClean="0">
                          <a:solidFill>
                            <a:schemeClr val="dk1"/>
                          </a:solidFill>
                          <a:latin typeface="楷体" pitchFamily="49" charset="-122"/>
                          <a:ea typeface="楷体" pitchFamily="49" charset="-122"/>
                          <a:cs typeface="+mn-cs"/>
                        </a:rPr>
                        <a:t>支出范围和标准是否符合国家政策</a:t>
                      </a:r>
                      <a:endParaRPr kumimoji="0" lang="en-GB" altLang="en-US" sz="2000" kern="1200" dirty="0">
                        <a:solidFill>
                          <a:schemeClr val="dk1"/>
                        </a:solidFill>
                        <a:latin typeface="楷体" pitchFamily="49" charset="-122"/>
                        <a:ea typeface="楷体" pitchFamily="49" charset="-122"/>
                        <a:cs typeface="+mn-cs"/>
                      </a:endParaRPr>
                    </a:p>
                  </a:txBody>
                  <a:tcPr anchor="ctr"/>
                </a:tc>
                <a:tc>
                  <a:txBody>
                    <a:bodyPr/>
                    <a:lstStyle/>
                    <a:p>
                      <a:pPr algn="l"/>
                      <a:r>
                        <a:rPr kumimoji="0" lang="zh-CN" altLang="en-US" sz="2000" kern="1200" dirty="0" smtClean="0">
                          <a:solidFill>
                            <a:schemeClr val="dk1"/>
                          </a:solidFill>
                          <a:latin typeface="楷体" pitchFamily="49" charset="-122"/>
                          <a:ea typeface="楷体" pitchFamily="49" charset="-122"/>
                          <a:cs typeface="+mn-cs"/>
                        </a:rPr>
                        <a:t>各项预算支出规模</a:t>
                      </a:r>
                      <a:r>
                        <a:rPr kumimoji="0" lang="zh-CN" altLang="en-US" sz="2000" kern="1200" dirty="0" smtClean="0">
                          <a:solidFill>
                            <a:schemeClr val="dk1"/>
                          </a:solidFill>
                          <a:latin typeface="楷体" pitchFamily="49" charset="-122"/>
                          <a:ea typeface="楷体" pitchFamily="49" charset="-122"/>
                          <a:cs typeface="+mn-cs"/>
                        </a:rPr>
                        <a:t>、年人均</a:t>
                      </a:r>
                      <a:r>
                        <a:rPr kumimoji="0" lang="zh-CN" altLang="en-US" sz="2000" kern="1200" dirty="0" smtClean="0">
                          <a:solidFill>
                            <a:schemeClr val="dk1"/>
                          </a:solidFill>
                          <a:latin typeface="楷体" pitchFamily="49" charset="-122"/>
                          <a:ea typeface="楷体" pitchFamily="49" charset="-122"/>
                          <a:cs typeface="+mn-cs"/>
                        </a:rPr>
                        <a:t>强度是否合理</a:t>
                      </a:r>
                      <a:endParaRPr kumimoji="0" lang="en-GB" altLang="en-US" sz="2000" kern="1200" dirty="0">
                        <a:solidFill>
                          <a:schemeClr val="dk1"/>
                        </a:solidFill>
                        <a:latin typeface="楷体" pitchFamily="49" charset="-122"/>
                        <a:ea typeface="楷体" pitchFamily="49" charset="-122"/>
                        <a:cs typeface="+mn-cs"/>
                      </a:endParaRPr>
                    </a:p>
                  </a:txBody>
                  <a:tcPr anchor="ctr"/>
                </a:tc>
              </a:tr>
              <a:tr h="1351782">
                <a:tc>
                  <a:txBody>
                    <a:bodyPr/>
                    <a:lstStyle/>
                    <a:p>
                      <a:pPr algn="ctr"/>
                      <a:r>
                        <a:rPr lang="zh-CN" altLang="en-US" sz="2000" kern="1200" dirty="0" smtClean="0">
                          <a:solidFill>
                            <a:schemeClr val="dk1"/>
                          </a:solidFill>
                          <a:latin typeface="楷体" pitchFamily="49" charset="-122"/>
                          <a:ea typeface="楷体" pitchFamily="49" charset="-122"/>
                          <a:cs typeface="+mn-cs"/>
                        </a:rPr>
                        <a:t>劳务费、</a:t>
                      </a:r>
                      <a:endParaRPr lang="en-US" altLang="zh-CN" sz="2000" kern="1200" dirty="0" smtClean="0">
                        <a:solidFill>
                          <a:schemeClr val="dk1"/>
                        </a:solidFill>
                        <a:latin typeface="楷体" pitchFamily="49" charset="-122"/>
                        <a:ea typeface="楷体" pitchFamily="49" charset="-122"/>
                        <a:cs typeface="+mn-cs"/>
                      </a:endParaRPr>
                    </a:p>
                    <a:p>
                      <a:pPr algn="ctr"/>
                      <a:r>
                        <a:rPr lang="zh-CN" altLang="en-US" sz="2000" kern="1200" dirty="0" smtClean="0">
                          <a:solidFill>
                            <a:schemeClr val="dk1"/>
                          </a:solidFill>
                          <a:latin typeface="楷体" pitchFamily="49" charset="-122"/>
                          <a:ea typeface="楷体" pitchFamily="49" charset="-122"/>
                          <a:cs typeface="+mn-cs"/>
                        </a:rPr>
                        <a:t>专家咨询费</a:t>
                      </a:r>
                      <a:endParaRPr lang="en-GB" sz="2800" dirty="0">
                        <a:latin typeface="楷体" pitchFamily="49" charset="-122"/>
                        <a:ea typeface="楷体" pitchFamily="49" charset="-122"/>
                      </a:endParaRPr>
                    </a:p>
                  </a:txBody>
                  <a:tcPr anchor="ctr"/>
                </a:tc>
                <a:tc>
                  <a:txBody>
                    <a:bodyPr/>
                    <a:lstStyle/>
                    <a:p>
                      <a:pPr algn="l"/>
                      <a:r>
                        <a:rPr lang="zh-CN" altLang="en-US" sz="2000" kern="1200" dirty="0" smtClean="0">
                          <a:solidFill>
                            <a:schemeClr val="dk1"/>
                          </a:solidFill>
                          <a:latin typeface="楷体" pitchFamily="49" charset="-122"/>
                          <a:ea typeface="楷体" pitchFamily="49" charset="-122"/>
                          <a:cs typeface="+mn-cs"/>
                        </a:rPr>
                        <a:t>发放人员是否与研究任务相关，是否有明确的责任</a:t>
                      </a:r>
                      <a:endParaRPr lang="en-GB" sz="2800" dirty="0">
                        <a:latin typeface="楷体" pitchFamily="49" charset="-122"/>
                        <a:ea typeface="楷体" pitchFamily="49" charset="-122"/>
                      </a:endParaRPr>
                    </a:p>
                  </a:txBody>
                  <a:tcPr anchor="ctr"/>
                </a:tc>
                <a:tc>
                  <a:txBody>
                    <a:bodyPr/>
                    <a:lstStyle/>
                    <a:p>
                      <a:pPr algn="l"/>
                      <a:r>
                        <a:rPr lang="zh-CN" altLang="en-US" sz="2000" kern="1200" dirty="0" smtClean="0">
                          <a:solidFill>
                            <a:schemeClr val="dk1"/>
                          </a:solidFill>
                          <a:latin typeface="楷体" pitchFamily="49" charset="-122"/>
                          <a:ea typeface="楷体" pitchFamily="49" charset="-122"/>
                          <a:cs typeface="+mn-cs"/>
                        </a:rPr>
                        <a:t>支出范围、发放标准是否符合资金管理办法规定</a:t>
                      </a:r>
                      <a:endParaRPr lang="en-GB" sz="2800" dirty="0">
                        <a:latin typeface="楷体" pitchFamily="49" charset="-122"/>
                        <a:ea typeface="楷体" pitchFamily="49" charset="-122"/>
                      </a:endParaRPr>
                    </a:p>
                  </a:txBody>
                  <a:tcPr anchor="ctr"/>
                </a:tc>
                <a:tc>
                  <a:txBody>
                    <a:bodyPr/>
                    <a:lstStyle/>
                    <a:p>
                      <a:pPr algn="l"/>
                      <a:r>
                        <a:rPr lang="zh-CN" altLang="en-US" sz="2000" kern="1200" dirty="0" smtClean="0">
                          <a:solidFill>
                            <a:schemeClr val="dk1"/>
                          </a:solidFill>
                          <a:latin typeface="楷体" pitchFamily="49" charset="-122"/>
                          <a:ea typeface="楷体" pitchFamily="49" charset="-122"/>
                          <a:cs typeface="+mn-cs"/>
                        </a:rPr>
                        <a:t>各类人员投入时间及</a:t>
                      </a:r>
                      <a:r>
                        <a:rPr lang="zh-CN" altLang="en-US" sz="2000" kern="1200" dirty="0" smtClean="0">
                          <a:solidFill>
                            <a:schemeClr val="dk1"/>
                          </a:solidFill>
                          <a:latin typeface="楷体" pitchFamily="49" charset="-122"/>
                          <a:ea typeface="楷体" pitchFamily="49" charset="-122"/>
                          <a:cs typeface="+mn-cs"/>
                        </a:rPr>
                        <a:t>劳务费发放水平</a:t>
                      </a:r>
                      <a:r>
                        <a:rPr lang="zh-CN" altLang="en-US" sz="2000" kern="1200" dirty="0" smtClean="0">
                          <a:solidFill>
                            <a:schemeClr val="dk1"/>
                          </a:solidFill>
                          <a:latin typeface="楷体" pitchFamily="49" charset="-122"/>
                          <a:ea typeface="楷体" pitchFamily="49" charset="-122"/>
                          <a:cs typeface="+mn-cs"/>
                        </a:rPr>
                        <a:t>是否合理等</a:t>
                      </a:r>
                      <a:endParaRPr lang="en-GB" sz="2800" dirty="0">
                        <a:latin typeface="楷体" pitchFamily="49" charset="-122"/>
                        <a:ea typeface="楷体" pitchFamily="49" charset="-122"/>
                      </a:endParaRPr>
                    </a:p>
                  </a:txBody>
                  <a:tcPr anchor="ctr"/>
                </a:tc>
              </a:tr>
              <a:tr h="1285965">
                <a:tc>
                  <a:txBody>
                    <a:bodyPr/>
                    <a:lstStyle/>
                    <a:p>
                      <a:pPr marL="0" algn="ctr" rtl="0" eaLnBrk="1" latinLnBrk="0" hangingPunct="1"/>
                      <a:r>
                        <a:rPr kumimoji="0" lang="zh-CN" altLang="en-US" sz="2000" kern="1200" dirty="0" smtClean="0">
                          <a:solidFill>
                            <a:schemeClr val="dk1"/>
                          </a:solidFill>
                          <a:latin typeface="楷体" pitchFamily="49" charset="-122"/>
                          <a:ea typeface="楷体" pitchFamily="49" charset="-122"/>
                          <a:cs typeface="+mn-cs"/>
                        </a:rPr>
                        <a:t>其他费用</a:t>
                      </a:r>
                      <a:endParaRPr kumimoji="0" lang="en-GB" altLang="en-US" sz="2000" kern="1200" dirty="0">
                        <a:solidFill>
                          <a:schemeClr val="dk1"/>
                        </a:solidFill>
                        <a:latin typeface="楷体" pitchFamily="49" charset="-122"/>
                        <a:ea typeface="楷体" pitchFamily="49" charset="-122"/>
                        <a:cs typeface="+mn-cs"/>
                      </a:endParaRPr>
                    </a:p>
                  </a:txBody>
                  <a:tcPr anchor="ctr"/>
                </a:tc>
                <a:tc>
                  <a:txBody>
                    <a:bodyPr/>
                    <a:lstStyle/>
                    <a:p>
                      <a:pPr marL="0" algn="l" rtl="0" eaLnBrk="1" latinLnBrk="0" hangingPunct="1"/>
                      <a:r>
                        <a:rPr kumimoji="0" lang="zh-CN" altLang="en-US" sz="2000" kern="1200" dirty="0" smtClean="0">
                          <a:solidFill>
                            <a:schemeClr val="dk1"/>
                          </a:solidFill>
                          <a:latin typeface="楷体" pitchFamily="49" charset="-122"/>
                          <a:ea typeface="楷体" pitchFamily="49" charset="-122"/>
                          <a:cs typeface="+mn-cs"/>
                        </a:rPr>
                        <a:t>预算内容与项目研究任务</a:t>
                      </a:r>
                      <a:r>
                        <a:rPr kumimoji="0" lang="zh-CN" altLang="en-US" sz="2000" kern="1200" dirty="0" smtClean="0">
                          <a:solidFill>
                            <a:schemeClr val="dk1"/>
                          </a:solidFill>
                          <a:latin typeface="楷体" pitchFamily="49" charset="-122"/>
                          <a:ea typeface="楷体" pitchFamily="49" charset="-122"/>
                          <a:cs typeface="+mn-cs"/>
                        </a:rPr>
                        <a:t>目标是否相关</a:t>
                      </a:r>
                      <a:endParaRPr kumimoji="0" lang="en-GB" altLang="en-US" sz="2000" kern="1200" dirty="0">
                        <a:solidFill>
                          <a:schemeClr val="dk1"/>
                        </a:solidFill>
                        <a:latin typeface="楷体" pitchFamily="49" charset="-122"/>
                        <a:ea typeface="楷体" pitchFamily="49" charset="-122"/>
                        <a:cs typeface="+mn-cs"/>
                      </a:endParaRPr>
                    </a:p>
                  </a:txBody>
                  <a:tcPr anchor="ctr"/>
                </a:tc>
                <a:tc>
                  <a:txBody>
                    <a:bodyPr/>
                    <a:lstStyle/>
                    <a:p>
                      <a:pPr marL="0" algn="l" rtl="0" eaLnBrk="1" latinLnBrk="0" hangingPunct="1"/>
                      <a:r>
                        <a:rPr kumimoji="0" lang="zh-CN" altLang="en-US" sz="2000" kern="1200" dirty="0" smtClean="0">
                          <a:solidFill>
                            <a:schemeClr val="dk1"/>
                          </a:solidFill>
                          <a:latin typeface="楷体" pitchFamily="49" charset="-122"/>
                          <a:ea typeface="楷体" pitchFamily="49" charset="-122"/>
                          <a:cs typeface="+mn-cs"/>
                        </a:rPr>
                        <a:t>预算的内容是否符合科目概念内涵</a:t>
                      </a:r>
                      <a:endParaRPr kumimoji="0" lang="en-GB" altLang="en-US" sz="2000" kern="1200" dirty="0">
                        <a:solidFill>
                          <a:schemeClr val="dk1"/>
                        </a:solidFill>
                        <a:latin typeface="楷体" pitchFamily="49" charset="-122"/>
                        <a:ea typeface="楷体" pitchFamily="49" charset="-122"/>
                        <a:cs typeface="+mn-cs"/>
                      </a:endParaRPr>
                    </a:p>
                  </a:txBody>
                  <a:tcPr anchor="ctr"/>
                </a:tc>
                <a:tc>
                  <a:txBody>
                    <a:bodyPr/>
                    <a:lstStyle/>
                    <a:p>
                      <a:pPr marL="0" algn="l" rtl="0" eaLnBrk="1" latinLnBrk="0" hangingPunct="1"/>
                      <a:r>
                        <a:rPr kumimoji="0" lang="zh-CN" altLang="en-US" sz="2000" kern="1200" dirty="0" smtClean="0">
                          <a:solidFill>
                            <a:schemeClr val="dk1"/>
                          </a:solidFill>
                          <a:latin typeface="楷体" pitchFamily="49" charset="-122"/>
                          <a:ea typeface="楷体" pitchFamily="49" charset="-122"/>
                          <a:cs typeface="+mn-cs"/>
                        </a:rPr>
                        <a:t>预算是否经济合理，计算依据是否充分</a:t>
                      </a:r>
                      <a:endParaRPr kumimoji="0" lang="en-GB" altLang="en-US" sz="2000" kern="1200" dirty="0">
                        <a:solidFill>
                          <a:schemeClr val="dk1"/>
                        </a:solidFill>
                        <a:latin typeface="楷体" pitchFamily="49" charset="-122"/>
                        <a:ea typeface="楷体" pitchFamily="49" charset="-122"/>
                        <a:cs typeface="+mn-cs"/>
                      </a:endParaRPr>
                    </a:p>
                  </a:txBody>
                  <a:tcPr anchor="ctr"/>
                </a:tc>
              </a:tr>
            </a:tbl>
          </a:graphicData>
        </a:graphic>
      </p:graphicFrame>
      <p:sp>
        <p:nvSpPr>
          <p:cNvPr id="4" name="燕尾形箭头 3"/>
          <p:cNvSpPr/>
          <p:nvPr/>
        </p:nvSpPr>
        <p:spPr>
          <a:xfrm>
            <a:off x="0" y="0"/>
            <a:ext cx="2555776" cy="620688"/>
          </a:xfrm>
          <a:prstGeom prst="notchedRightArrow">
            <a:avLst>
              <a:gd name="adj1" fmla="val 96069"/>
              <a:gd name="adj2" fmla="val 405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资金管理办法规定</a:t>
            </a:r>
            <a:endParaRPr lang="en-GB" b="1" dirty="0"/>
          </a:p>
        </p:txBody>
      </p:sp>
      <p:sp>
        <p:nvSpPr>
          <p:cNvPr id="5" name="燕尾形箭头 4"/>
          <p:cNvSpPr/>
          <p:nvPr/>
        </p:nvSpPr>
        <p:spPr>
          <a:xfrm>
            <a:off x="2339752" y="0"/>
            <a:ext cx="2232248" cy="620688"/>
          </a:xfrm>
          <a:prstGeom prst="notchedRightArrow">
            <a:avLst>
              <a:gd name="adj1" fmla="val 96069"/>
              <a:gd name="adj2" fmla="val 405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预算评审内容</a:t>
            </a:r>
            <a:endParaRPr lang="en-GB" b="1" dirty="0"/>
          </a:p>
        </p:txBody>
      </p:sp>
      <p:sp>
        <p:nvSpPr>
          <p:cNvPr id="7" name="燕尾形箭头 6"/>
          <p:cNvSpPr/>
          <p:nvPr/>
        </p:nvSpPr>
        <p:spPr>
          <a:xfrm>
            <a:off x="4355976" y="0"/>
            <a:ext cx="2411760" cy="620688"/>
          </a:xfrm>
          <a:prstGeom prst="notchedRightArrow">
            <a:avLst>
              <a:gd name="adj1" fmla="val 96069"/>
              <a:gd name="adj2" fmla="val 40515"/>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预算评审的重点</a:t>
            </a:r>
            <a:endParaRPr lang="en-GB" dirty="0"/>
          </a:p>
        </p:txBody>
      </p:sp>
      <p:sp>
        <p:nvSpPr>
          <p:cNvPr id="8" name="燕尾形箭头 7"/>
          <p:cNvSpPr/>
          <p:nvPr/>
        </p:nvSpPr>
        <p:spPr>
          <a:xfrm>
            <a:off x="6588224" y="0"/>
            <a:ext cx="2555776" cy="620688"/>
          </a:xfrm>
          <a:prstGeom prst="notchedRightArrow">
            <a:avLst>
              <a:gd name="adj1" fmla="val 96069"/>
              <a:gd name="adj2" fmla="val 4051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预算评审的程序</a:t>
            </a:r>
            <a:endParaRPr lang="en-GB" b="1" dirty="0"/>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流程图: 可选过程 5"/>
          <p:cNvSpPr/>
          <p:nvPr/>
        </p:nvSpPr>
        <p:spPr>
          <a:xfrm>
            <a:off x="857224" y="3714752"/>
            <a:ext cx="1770560" cy="714380"/>
          </a:xfrm>
          <a:prstGeom prst="flowChartAlternateProcess">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zh-CN" altLang="en-US" sz="2000" dirty="0" smtClean="0">
                <a:latin typeface="楷体" pitchFamily="49" charset="-122"/>
                <a:ea typeface="楷体" pitchFamily="49" charset="-122"/>
              </a:rPr>
              <a:t>突出问题</a:t>
            </a:r>
            <a:endParaRPr lang="zh-CN" altLang="en-US" sz="2000" dirty="0">
              <a:latin typeface="楷体" pitchFamily="49" charset="-122"/>
              <a:ea typeface="楷体" pitchFamily="49" charset="-122"/>
            </a:endParaRPr>
          </a:p>
        </p:txBody>
      </p:sp>
      <p:sp>
        <p:nvSpPr>
          <p:cNvPr id="11" name="圆角矩形 10"/>
          <p:cNvSpPr/>
          <p:nvPr/>
        </p:nvSpPr>
        <p:spPr>
          <a:xfrm>
            <a:off x="3131840" y="1844824"/>
            <a:ext cx="2928958" cy="64294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2000" dirty="0" smtClean="0">
                <a:latin typeface="楷体" pitchFamily="49" charset="-122"/>
                <a:ea typeface="楷体" pitchFamily="49" charset="-122"/>
              </a:rPr>
              <a:t>1.</a:t>
            </a:r>
            <a:r>
              <a:rPr lang="zh-CN" altLang="en-US" sz="2000" dirty="0" smtClean="0">
                <a:latin typeface="楷体" pitchFamily="49" charset="-122"/>
                <a:ea typeface="楷体" pitchFamily="49" charset="-122"/>
              </a:rPr>
              <a:t>预算编报</a:t>
            </a:r>
            <a:r>
              <a:rPr lang="zh-CN" altLang="en-US" sz="2000" dirty="0" smtClean="0">
                <a:latin typeface="楷体" pitchFamily="49" charset="-122"/>
                <a:ea typeface="楷体" pitchFamily="49" charset="-122"/>
              </a:rPr>
              <a:t>不够详细</a:t>
            </a:r>
            <a:endParaRPr lang="zh-CN" altLang="en-US" sz="2000" dirty="0">
              <a:latin typeface="楷体" pitchFamily="49" charset="-122"/>
              <a:ea typeface="楷体" pitchFamily="49" charset="-122"/>
            </a:endParaRPr>
          </a:p>
        </p:txBody>
      </p:sp>
      <p:sp>
        <p:nvSpPr>
          <p:cNvPr id="12" name="圆角矩形 11"/>
          <p:cNvSpPr/>
          <p:nvPr/>
        </p:nvSpPr>
        <p:spPr>
          <a:xfrm>
            <a:off x="3131840" y="3140968"/>
            <a:ext cx="2928958" cy="64294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latin typeface="楷体" pitchFamily="49" charset="-122"/>
                <a:ea typeface="楷体" pitchFamily="49" charset="-122"/>
              </a:rPr>
              <a:t>2.</a:t>
            </a:r>
            <a:r>
              <a:rPr lang="zh-CN" altLang="en-US" sz="2000" dirty="0" smtClean="0">
                <a:latin typeface="楷体" pitchFamily="49" charset="-122"/>
                <a:ea typeface="楷体" pitchFamily="49" charset="-122"/>
              </a:rPr>
              <a:t>预算科目填写不准确</a:t>
            </a:r>
            <a:endParaRPr lang="zh-CN" altLang="en-US" sz="2000" dirty="0">
              <a:latin typeface="楷体" pitchFamily="49" charset="-122"/>
              <a:ea typeface="楷体" pitchFamily="49" charset="-122"/>
            </a:endParaRPr>
          </a:p>
        </p:txBody>
      </p:sp>
      <p:sp>
        <p:nvSpPr>
          <p:cNvPr id="13" name="圆角矩形 12"/>
          <p:cNvSpPr/>
          <p:nvPr/>
        </p:nvSpPr>
        <p:spPr>
          <a:xfrm>
            <a:off x="3143240" y="4500570"/>
            <a:ext cx="2928958" cy="64294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2000" dirty="0" smtClean="0">
                <a:latin typeface="楷体" pitchFamily="49" charset="-122"/>
                <a:ea typeface="楷体" pitchFamily="49" charset="-122"/>
              </a:rPr>
              <a:t>3.</a:t>
            </a:r>
            <a:r>
              <a:rPr lang="zh-CN" altLang="en-US" sz="2000" dirty="0" smtClean="0">
                <a:latin typeface="楷体" pitchFamily="49" charset="-122"/>
                <a:ea typeface="楷体" pitchFamily="49" charset="-122"/>
              </a:rPr>
              <a:t> 预算金额测算不合理</a:t>
            </a:r>
            <a:endParaRPr lang="zh-CN" altLang="en-US" sz="2000" dirty="0">
              <a:latin typeface="楷体" pitchFamily="49" charset="-122"/>
              <a:ea typeface="楷体" pitchFamily="49" charset="-122"/>
            </a:endParaRPr>
          </a:p>
        </p:txBody>
      </p:sp>
      <p:sp>
        <p:nvSpPr>
          <p:cNvPr id="14" name="圆角矩形 13"/>
          <p:cNvSpPr/>
          <p:nvPr/>
        </p:nvSpPr>
        <p:spPr>
          <a:xfrm>
            <a:off x="3143240" y="5857892"/>
            <a:ext cx="2928958" cy="64294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en-US" sz="2000" dirty="0" smtClean="0">
                <a:latin typeface="楷体" pitchFamily="49" charset="-122"/>
                <a:ea typeface="楷体" pitchFamily="49" charset="-122"/>
              </a:rPr>
              <a:t>4.</a:t>
            </a:r>
            <a:r>
              <a:rPr lang="zh-CN" altLang="en-US" sz="2000" dirty="0" smtClean="0">
                <a:latin typeface="楷体" pitchFamily="49" charset="-122"/>
                <a:ea typeface="楷体" pitchFamily="49" charset="-122"/>
              </a:rPr>
              <a:t>预算的目标相关性差或不相关</a:t>
            </a:r>
            <a:endParaRPr lang="zh-CN" altLang="en-US" sz="2000" dirty="0">
              <a:latin typeface="楷体" pitchFamily="49" charset="-122"/>
              <a:ea typeface="楷体" pitchFamily="49" charset="-122"/>
            </a:endParaRPr>
          </a:p>
        </p:txBody>
      </p:sp>
      <p:sp>
        <p:nvSpPr>
          <p:cNvPr id="15" name="左大括号 14"/>
          <p:cNvSpPr/>
          <p:nvPr/>
        </p:nvSpPr>
        <p:spPr>
          <a:xfrm>
            <a:off x="2699792" y="2132856"/>
            <a:ext cx="428628" cy="4071966"/>
          </a:xfrm>
          <a:prstGeom prst="leftBrace">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zh-CN" altLang="en-US"/>
          </a:p>
        </p:txBody>
      </p:sp>
      <p:sp>
        <p:nvSpPr>
          <p:cNvPr id="16" name="标题 1"/>
          <p:cNvSpPr txBox="1">
            <a:spLocks/>
          </p:cNvSpPr>
          <p:nvPr/>
        </p:nvSpPr>
        <p:spPr>
          <a:xfrm>
            <a:off x="500034" y="857232"/>
            <a:ext cx="8429684" cy="500066"/>
          </a:xfrm>
          <a:prstGeom prst="rect">
            <a:avLst/>
          </a:prstGeom>
        </p:spPr>
        <p:txBody>
          <a:bodyPr vert="horz" anchor="ctr">
            <a:noAutofit/>
          </a:bodyPr>
          <a:lstStyle/>
          <a:p>
            <a:pPr lvl="0">
              <a:spcBef>
                <a:spcPct val="0"/>
              </a:spcBef>
              <a:defRPr/>
            </a:pPr>
            <a:r>
              <a:rPr lang="zh-CN" altLang="en-US" sz="2400" b="1" dirty="0" smtClean="0">
                <a:latin typeface="楷体" pitchFamily="49" charset="-122"/>
                <a:ea typeface="楷体" pitchFamily="49" charset="-122"/>
              </a:rPr>
              <a:t>预算编报的突出问题：</a:t>
            </a:r>
            <a:endParaRPr kumimoji="0" lang="zh-CN" altLang="en-US" sz="2400" b="1" i="0" u="none" strike="noStrike" kern="1200" cap="none" spc="0" normalizeH="0" baseline="0" noProof="0" dirty="0">
              <a:ln>
                <a:noFill/>
              </a:ln>
              <a:solidFill>
                <a:schemeClr val="tx2"/>
              </a:solidFill>
              <a:effectLst/>
              <a:uLnTx/>
              <a:uFillTx/>
              <a:latin typeface="楷体" pitchFamily="49" charset="-122"/>
              <a:ea typeface="楷体" pitchFamily="49" charset="-122"/>
              <a:cs typeface="+mj-cs"/>
            </a:endParaRPr>
          </a:p>
        </p:txBody>
      </p:sp>
      <p:sp>
        <p:nvSpPr>
          <p:cNvPr id="9" name="左大括号 8"/>
          <p:cNvSpPr/>
          <p:nvPr/>
        </p:nvSpPr>
        <p:spPr>
          <a:xfrm>
            <a:off x="6084168" y="1556792"/>
            <a:ext cx="360040" cy="136815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圆角矩形 9"/>
          <p:cNvSpPr/>
          <p:nvPr/>
        </p:nvSpPr>
        <p:spPr>
          <a:xfrm>
            <a:off x="6444208" y="1268760"/>
            <a:ext cx="2016224" cy="64294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zh-CN" altLang="en-US" sz="2000" dirty="0" smtClean="0">
                <a:latin typeface="楷体" pitchFamily="49" charset="-122"/>
                <a:ea typeface="楷体" pitchFamily="49" charset="-122"/>
              </a:rPr>
              <a:t>编报说明简单</a:t>
            </a:r>
            <a:endParaRPr lang="zh-CN" altLang="en-US" sz="2000" dirty="0">
              <a:latin typeface="楷体" pitchFamily="49" charset="-122"/>
              <a:ea typeface="楷体" pitchFamily="49" charset="-122"/>
            </a:endParaRPr>
          </a:p>
        </p:txBody>
      </p:sp>
      <p:sp>
        <p:nvSpPr>
          <p:cNvPr id="17" name="圆角矩形 16"/>
          <p:cNvSpPr/>
          <p:nvPr/>
        </p:nvSpPr>
        <p:spPr>
          <a:xfrm>
            <a:off x="6444208" y="2636912"/>
            <a:ext cx="2016224" cy="64294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zh-CN" altLang="en-US" sz="2000" dirty="0" smtClean="0">
                <a:latin typeface="楷体" pitchFamily="49" charset="-122"/>
                <a:ea typeface="楷体" pitchFamily="49" charset="-122"/>
              </a:rPr>
              <a:t>缺少必要的辅助说明材料</a:t>
            </a:r>
            <a:endParaRPr lang="zh-CN" altLang="en-US" sz="2000" dirty="0">
              <a:latin typeface="楷体" pitchFamily="49" charset="-122"/>
              <a:ea typeface="楷体" pitchFamily="49" charset="-122"/>
            </a:endParaRPr>
          </a:p>
        </p:txBody>
      </p:sp>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en-GB" dirty="0"/>
          </a:p>
        </p:txBody>
      </p:sp>
      <p:sp>
        <p:nvSpPr>
          <p:cNvPr id="4" name="燕尾形箭头 3"/>
          <p:cNvSpPr/>
          <p:nvPr/>
        </p:nvSpPr>
        <p:spPr>
          <a:xfrm>
            <a:off x="0" y="0"/>
            <a:ext cx="2555776" cy="620688"/>
          </a:xfrm>
          <a:prstGeom prst="notchedRightArrow">
            <a:avLst>
              <a:gd name="adj1" fmla="val 96069"/>
              <a:gd name="adj2" fmla="val 405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资金管理办法规定</a:t>
            </a:r>
            <a:endParaRPr lang="en-GB" b="1" dirty="0"/>
          </a:p>
        </p:txBody>
      </p:sp>
      <p:sp>
        <p:nvSpPr>
          <p:cNvPr id="5" name="燕尾形箭头 4"/>
          <p:cNvSpPr/>
          <p:nvPr/>
        </p:nvSpPr>
        <p:spPr>
          <a:xfrm>
            <a:off x="2339752" y="0"/>
            <a:ext cx="2232248" cy="620688"/>
          </a:xfrm>
          <a:prstGeom prst="notchedRightArrow">
            <a:avLst>
              <a:gd name="adj1" fmla="val 96069"/>
              <a:gd name="adj2" fmla="val 405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预算评审内容</a:t>
            </a:r>
            <a:endParaRPr lang="en-GB" b="1" dirty="0"/>
          </a:p>
        </p:txBody>
      </p:sp>
      <p:sp>
        <p:nvSpPr>
          <p:cNvPr id="7" name="燕尾形箭头 6"/>
          <p:cNvSpPr/>
          <p:nvPr/>
        </p:nvSpPr>
        <p:spPr>
          <a:xfrm>
            <a:off x="4355976" y="0"/>
            <a:ext cx="2411760" cy="620688"/>
          </a:xfrm>
          <a:prstGeom prst="notchedRightArrow">
            <a:avLst>
              <a:gd name="adj1" fmla="val 96069"/>
              <a:gd name="adj2" fmla="val 4051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预算评审的重点</a:t>
            </a:r>
            <a:endParaRPr lang="en-GB" dirty="0"/>
          </a:p>
        </p:txBody>
      </p:sp>
      <p:sp>
        <p:nvSpPr>
          <p:cNvPr id="8" name="燕尾形箭头 7"/>
          <p:cNvSpPr/>
          <p:nvPr/>
        </p:nvSpPr>
        <p:spPr>
          <a:xfrm>
            <a:off x="6588224" y="0"/>
            <a:ext cx="2555776" cy="620688"/>
          </a:xfrm>
          <a:prstGeom prst="notchedRightArrow">
            <a:avLst>
              <a:gd name="adj1" fmla="val 96069"/>
              <a:gd name="adj2" fmla="val 40515"/>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预算评审的程序</a:t>
            </a:r>
            <a:endParaRPr lang="en-GB" b="1" dirty="0"/>
          </a:p>
        </p:txBody>
      </p:sp>
      <p:sp>
        <p:nvSpPr>
          <p:cNvPr id="419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GB"/>
          </a:p>
        </p:txBody>
      </p:sp>
      <p:sp>
        <p:nvSpPr>
          <p:cNvPr id="41987"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pic>
        <p:nvPicPr>
          <p:cNvPr id="1026" name="Picture 2"/>
          <p:cNvPicPr>
            <a:picLocks noChangeAspect="1" noChangeArrowheads="1"/>
          </p:cNvPicPr>
          <p:nvPr/>
        </p:nvPicPr>
        <p:blipFill>
          <a:blip r:embed="rId3" cstate="print"/>
          <a:srcRect/>
          <a:stretch>
            <a:fillRect/>
          </a:stretch>
        </p:blipFill>
        <p:spPr bwMode="auto">
          <a:xfrm>
            <a:off x="0" y="714356"/>
            <a:ext cx="9001156" cy="6000792"/>
          </a:xfrm>
          <a:prstGeom prst="rect">
            <a:avLst/>
          </a:prstGeom>
          <a:noFill/>
          <a:ln w="9525">
            <a:noFill/>
            <a:miter lim="800000"/>
            <a:headEnd/>
            <a:tailEnd/>
          </a:ln>
          <a:effectLst/>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15"/>
          <p:cNvCxnSpPr>
            <a:cxnSpLocks noChangeShapeType="1"/>
          </p:cNvCxnSpPr>
          <p:nvPr/>
        </p:nvCxnSpPr>
        <p:spPr bwMode="auto">
          <a:xfrm>
            <a:off x="3146419" y="1293803"/>
            <a:ext cx="0" cy="4614862"/>
          </a:xfrm>
          <a:prstGeom prst="line">
            <a:avLst/>
          </a:prstGeom>
          <a:noFill/>
          <a:ln w="19050" algn="ctr">
            <a:solidFill>
              <a:schemeClr val="accent1"/>
            </a:solidFill>
            <a:miter lim="800000"/>
            <a:headEnd/>
            <a:tailEnd/>
          </a:ln>
          <a:extLst>
            <a:ext uri="{909E8E84-426E-40DD-AFC4-6F175D3DCCD1}">
              <a14:hiddenFill xmlns="" xmlns:a14="http://schemas.microsoft.com/office/drawing/2010/main">
                <a:noFill/>
              </a14:hiddenFill>
            </a:ext>
          </a:extLst>
        </p:spPr>
      </p:cxnSp>
      <p:sp>
        <p:nvSpPr>
          <p:cNvPr id="5" name="文本框 16"/>
          <p:cNvSpPr txBox="1"/>
          <p:nvPr/>
        </p:nvSpPr>
        <p:spPr>
          <a:xfrm>
            <a:off x="3643306" y="1428736"/>
            <a:ext cx="2969083" cy="461665"/>
          </a:xfrm>
          <a:prstGeom prst="rect">
            <a:avLst/>
          </a:prstGeom>
          <a:noFill/>
        </p:spPr>
        <p:txBody>
          <a:bodyPr wrap="none">
            <a:spAutoFit/>
          </a:bodyPr>
          <a:lstStyle/>
          <a:p>
            <a:pPr eaLnBrk="1" fontAlgn="auto" hangingPunct="1">
              <a:spcBef>
                <a:spcPts val="0"/>
              </a:spcBef>
              <a:spcAft>
                <a:spcPts val="0"/>
              </a:spcAft>
              <a:defRPr/>
            </a:pPr>
            <a:r>
              <a:rPr lang="zh-CN" altLang="en-US" sz="2400" b="1" kern="0" dirty="0" smtClean="0">
                <a:solidFill>
                  <a:schemeClr val="accent1"/>
                </a:solidFill>
                <a:latin typeface="Times New Roman"/>
                <a:ea typeface="+mn-ea"/>
              </a:rPr>
              <a:t>资金管理的政策背景</a:t>
            </a:r>
            <a:endParaRPr lang="zh-CN" altLang="en-US" sz="2400" b="1" kern="0" dirty="0">
              <a:solidFill>
                <a:schemeClr val="accent1"/>
              </a:solidFill>
              <a:latin typeface="Times New Roman"/>
              <a:ea typeface="+mn-ea"/>
            </a:endParaRPr>
          </a:p>
        </p:txBody>
      </p:sp>
      <p:sp>
        <p:nvSpPr>
          <p:cNvPr id="6" name="文本框 17"/>
          <p:cNvSpPr txBox="1"/>
          <p:nvPr/>
        </p:nvSpPr>
        <p:spPr>
          <a:xfrm>
            <a:off x="3635896" y="2348880"/>
            <a:ext cx="2040943"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项目预算评审</a:t>
            </a:r>
            <a:endParaRPr lang="zh-CN" altLang="en-US" sz="2400" b="1" kern="0" dirty="0">
              <a:solidFill>
                <a:schemeClr val="accent1"/>
              </a:solidFill>
              <a:latin typeface="Times New Roman"/>
            </a:endParaRPr>
          </a:p>
        </p:txBody>
      </p:sp>
      <p:sp>
        <p:nvSpPr>
          <p:cNvPr id="7" name="文本框 18"/>
          <p:cNvSpPr txBox="1"/>
          <p:nvPr/>
        </p:nvSpPr>
        <p:spPr>
          <a:xfrm>
            <a:off x="3635896" y="3212976"/>
            <a:ext cx="2031325" cy="461665"/>
          </a:xfrm>
          <a:prstGeom prst="rect">
            <a:avLst/>
          </a:prstGeom>
          <a:noFill/>
        </p:spPr>
        <p:txBody>
          <a:bodyPr wrap="none">
            <a:spAutoFit/>
          </a:bodyPr>
          <a:lstStyle/>
          <a:p>
            <a:pPr>
              <a:defRPr/>
            </a:pPr>
            <a:r>
              <a:rPr lang="zh-CN" altLang="en-US" sz="2400" b="1" kern="0" dirty="0" smtClean="0">
                <a:solidFill>
                  <a:srgbClr val="C00000"/>
                </a:solidFill>
                <a:latin typeface="Times New Roman"/>
              </a:rPr>
              <a:t>中期财务检查</a:t>
            </a:r>
            <a:endParaRPr lang="zh-CN" altLang="en-US" sz="2400" b="1" kern="0" dirty="0">
              <a:solidFill>
                <a:srgbClr val="C00000"/>
              </a:solidFill>
              <a:latin typeface="Times New Roman"/>
            </a:endParaRPr>
          </a:p>
        </p:txBody>
      </p:sp>
      <p:sp>
        <p:nvSpPr>
          <p:cNvPr id="8" name="文本框 19"/>
          <p:cNvSpPr txBox="1"/>
          <p:nvPr/>
        </p:nvSpPr>
        <p:spPr>
          <a:xfrm>
            <a:off x="3635896" y="4149080"/>
            <a:ext cx="2031325"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项目结题验收</a:t>
            </a:r>
            <a:endParaRPr lang="zh-CN" altLang="en-US" sz="2400" b="1" kern="0" dirty="0">
              <a:solidFill>
                <a:schemeClr val="accent1"/>
              </a:solidFill>
              <a:latin typeface="Times New Roman"/>
            </a:endParaRPr>
          </a:p>
        </p:txBody>
      </p:sp>
      <p:sp>
        <p:nvSpPr>
          <p:cNvPr id="9" name="文本框 20"/>
          <p:cNvSpPr txBox="1"/>
          <p:nvPr/>
        </p:nvSpPr>
        <p:spPr>
          <a:xfrm>
            <a:off x="785786" y="3071810"/>
            <a:ext cx="1339850" cy="785812"/>
          </a:xfrm>
          <a:prstGeom prst="rect">
            <a:avLst/>
          </a:prstGeom>
          <a:noFill/>
        </p:spPr>
        <p:txBody>
          <a:bodyPr wrap="none">
            <a:spAutoFit/>
          </a:bodyPr>
          <a:lstStyle/>
          <a:p>
            <a:pPr eaLnBrk="1" fontAlgn="auto" hangingPunct="1">
              <a:spcBef>
                <a:spcPts val="0"/>
              </a:spcBef>
              <a:spcAft>
                <a:spcPts val="0"/>
              </a:spcAft>
              <a:defRPr/>
            </a:pPr>
            <a:r>
              <a:rPr lang="zh-CN" altLang="en-US" sz="4500" b="1" kern="0" dirty="0">
                <a:solidFill>
                  <a:schemeClr val="accent1"/>
                </a:solidFill>
                <a:latin typeface="华文中宋"/>
                <a:ea typeface="华文中宋"/>
              </a:rPr>
              <a:t>目录</a:t>
            </a:r>
          </a:p>
        </p:txBody>
      </p:sp>
      <p:sp>
        <p:nvSpPr>
          <p:cNvPr id="10" name="任意多边形 9"/>
          <p:cNvSpPr/>
          <p:nvPr/>
        </p:nvSpPr>
        <p:spPr>
          <a:xfrm>
            <a:off x="2843808" y="1412776"/>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FFFF"/>
                </a:solidFill>
                <a:latin typeface="Times New Roman"/>
                <a:ea typeface="幼圆"/>
              </a:rPr>
              <a:t>1</a:t>
            </a:r>
            <a:endParaRPr lang="zh-CN" altLang="en-US" sz="3200" kern="0" dirty="0">
              <a:solidFill>
                <a:srgbClr val="FFFFFF"/>
              </a:solidFill>
              <a:latin typeface="Times New Roman"/>
              <a:ea typeface="幼圆"/>
            </a:endParaRPr>
          </a:p>
        </p:txBody>
      </p:sp>
      <p:sp>
        <p:nvSpPr>
          <p:cNvPr id="11" name="任意多边形 10"/>
          <p:cNvSpPr/>
          <p:nvPr/>
        </p:nvSpPr>
        <p:spPr>
          <a:xfrm>
            <a:off x="2843808" y="2276872"/>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a:defRPr/>
            </a:pPr>
            <a:r>
              <a:rPr lang="en-US" altLang="zh-CN" sz="3200" kern="0" dirty="0">
                <a:solidFill>
                  <a:srgbClr val="FFFFFF"/>
                </a:solidFill>
                <a:latin typeface="Times New Roman"/>
                <a:ea typeface="幼圆"/>
              </a:rPr>
              <a:t>2</a:t>
            </a:r>
            <a:endParaRPr lang="zh-CN" altLang="en-US" sz="3200" kern="0" dirty="0">
              <a:solidFill>
                <a:srgbClr val="FFFFFF"/>
              </a:solidFill>
              <a:latin typeface="Times New Roman"/>
              <a:ea typeface="幼圆"/>
            </a:endParaRPr>
          </a:p>
        </p:txBody>
      </p:sp>
      <p:sp>
        <p:nvSpPr>
          <p:cNvPr id="12" name="任意多边形 11"/>
          <p:cNvSpPr/>
          <p:nvPr/>
        </p:nvSpPr>
        <p:spPr>
          <a:xfrm>
            <a:off x="2843808" y="3140968"/>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b="1" kern="0" dirty="0">
                <a:solidFill>
                  <a:srgbClr val="C00000"/>
                </a:solidFill>
                <a:latin typeface="Times New Roman"/>
              </a:rPr>
              <a:t>3</a:t>
            </a:r>
            <a:endParaRPr lang="zh-CN" altLang="en-US" sz="3200" b="1" kern="0" dirty="0">
              <a:solidFill>
                <a:srgbClr val="C00000"/>
              </a:solidFill>
              <a:latin typeface="Times New Roman"/>
            </a:endParaRPr>
          </a:p>
        </p:txBody>
      </p:sp>
      <p:sp>
        <p:nvSpPr>
          <p:cNvPr id="13" name="任意多边形 12"/>
          <p:cNvSpPr/>
          <p:nvPr/>
        </p:nvSpPr>
        <p:spPr>
          <a:xfrm>
            <a:off x="2843808" y="4077072"/>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FFFF"/>
                </a:solidFill>
                <a:latin typeface="Times New Roman"/>
                <a:ea typeface="幼圆"/>
              </a:rPr>
              <a:t>4</a:t>
            </a:r>
            <a:endParaRPr lang="zh-CN" altLang="en-US" sz="3200" kern="0" dirty="0">
              <a:solidFill>
                <a:srgbClr val="FFFFFF"/>
              </a:solidFill>
              <a:latin typeface="Times New Roman"/>
              <a:ea typeface="幼圆"/>
            </a:endParaRPr>
          </a:p>
        </p:txBody>
      </p:sp>
      <p:sp>
        <p:nvSpPr>
          <p:cNvPr id="14" name="任意多边形 13"/>
          <p:cNvSpPr/>
          <p:nvPr/>
        </p:nvSpPr>
        <p:spPr>
          <a:xfrm>
            <a:off x="2843808" y="5013176"/>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smtClean="0">
                <a:solidFill>
                  <a:srgbClr val="FFFFFF"/>
                </a:solidFill>
                <a:latin typeface="Times New Roman"/>
                <a:ea typeface="幼圆"/>
              </a:rPr>
              <a:t>5</a:t>
            </a:r>
            <a:endParaRPr lang="zh-CN" altLang="en-US" sz="3200" kern="0" dirty="0">
              <a:solidFill>
                <a:srgbClr val="FFFFFF"/>
              </a:solidFill>
              <a:latin typeface="Times New Roman"/>
              <a:ea typeface="幼圆"/>
            </a:endParaRPr>
          </a:p>
        </p:txBody>
      </p:sp>
      <p:sp>
        <p:nvSpPr>
          <p:cNvPr id="15" name="文本框 19"/>
          <p:cNvSpPr txBox="1"/>
          <p:nvPr/>
        </p:nvSpPr>
        <p:spPr>
          <a:xfrm>
            <a:off x="3563888" y="5085184"/>
            <a:ext cx="3570208"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加强预算管理的几点建议</a:t>
            </a:r>
            <a:endParaRPr lang="zh-CN" altLang="en-US" sz="2400" b="1" kern="0" dirty="0">
              <a:solidFill>
                <a:schemeClr val="accent1"/>
              </a:solidFill>
              <a:latin typeface="Times New Roman"/>
            </a:endParaRPr>
          </a:p>
        </p:txBody>
      </p:sp>
    </p:spTree>
    <p:extLst>
      <p:ext uri="{BB962C8B-B14F-4D97-AF65-F5344CB8AC3E}">
        <p14:creationId xmlns="" xmlns:p14="http://schemas.microsoft.com/office/powerpoint/2010/main" val="1278832861"/>
      </p:ext>
    </p:extLst>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714356"/>
            <a:ext cx="8229600" cy="1066800"/>
          </a:xfrm>
        </p:spPr>
        <p:txBody>
          <a:bodyPr>
            <a:normAutofit/>
          </a:bodyPr>
          <a:lstStyle/>
          <a:p>
            <a:r>
              <a:rPr lang="zh-CN" altLang="en-US" dirty="0" smtClean="0">
                <a:latin typeface="楷体" pitchFamily="49" charset="-122"/>
                <a:ea typeface="楷体" pitchFamily="49" charset="-122"/>
              </a:rPr>
              <a:t>三、中期财务检查（评估）</a:t>
            </a:r>
            <a:endParaRPr lang="en-GB" dirty="0">
              <a:latin typeface="楷体" pitchFamily="49" charset="-122"/>
              <a:ea typeface="楷体" pitchFamily="49" charset="-122"/>
            </a:endParaRPr>
          </a:p>
        </p:txBody>
      </p:sp>
      <p:sp>
        <p:nvSpPr>
          <p:cNvPr id="3" name="内容占位符 2"/>
          <p:cNvSpPr>
            <a:spLocks noGrp="1"/>
          </p:cNvSpPr>
          <p:nvPr>
            <p:ph idx="1"/>
          </p:nvPr>
        </p:nvSpPr>
        <p:spPr>
          <a:xfrm>
            <a:off x="357158" y="2214554"/>
            <a:ext cx="8292045" cy="4295503"/>
          </a:xfrm>
        </p:spPr>
        <p:txBody>
          <a:bodyPr/>
          <a:lstStyle/>
          <a:p>
            <a:pPr marL="0" algn="ctr">
              <a:buNone/>
            </a:pPr>
            <a:r>
              <a:rPr lang="zh-CN" altLang="en-US" b="0" dirty="0" smtClean="0"/>
              <a:t>    </a:t>
            </a:r>
            <a:endParaRPr lang="en-US" altLang="en-US" sz="3200" b="0" dirty="0" smtClean="0">
              <a:latin typeface="楷体" pitchFamily="49" charset="-122"/>
              <a:ea typeface="楷体" pitchFamily="49" charset="-122"/>
            </a:endParaRPr>
          </a:p>
          <a:p>
            <a:pPr marL="0" algn="ctr">
              <a:buNone/>
            </a:pPr>
            <a:endParaRPr lang="en-US" altLang="en-US" sz="1400" b="0" dirty="0" smtClean="0">
              <a:latin typeface="楷体" pitchFamily="49" charset="-122"/>
              <a:ea typeface="楷体" pitchFamily="49" charset="-122"/>
            </a:endParaRPr>
          </a:p>
          <a:p>
            <a:pPr marL="0">
              <a:lnSpc>
                <a:spcPts val="4600"/>
              </a:lnSpc>
              <a:buNone/>
            </a:pPr>
            <a:r>
              <a:rPr lang="zh-CN" altLang="en-US" sz="3200" b="0" dirty="0" smtClean="0">
                <a:latin typeface="楷体" pitchFamily="49" charset="-122"/>
                <a:ea typeface="楷体" pitchFamily="49" charset="-122"/>
              </a:rPr>
              <a:t>    对于实行成本补偿方式资助的项目，项目中期评估时，由自然科学基金委组织专家对项目资金的使用和管理进行财务检查或评估。财务检查或评估的结果作为调整项目预算安排的依据 。</a:t>
            </a:r>
            <a:endParaRPr lang="en-GB" altLang="en-US" sz="3200" b="0" dirty="0" smtClean="0">
              <a:latin typeface="楷体" pitchFamily="49" charset="-122"/>
              <a:ea typeface="楷体" pitchFamily="49" charset="-122"/>
            </a:endParaRPr>
          </a:p>
          <a:p>
            <a:pPr marL="0">
              <a:buNone/>
            </a:pPr>
            <a:endParaRPr lang="en-GB" sz="3200" dirty="0">
              <a:latin typeface="楷体" pitchFamily="49" charset="-122"/>
              <a:ea typeface="楷体" pitchFamily="49" charset="-122"/>
            </a:endParaRPr>
          </a:p>
        </p:txBody>
      </p:sp>
      <p:sp>
        <p:nvSpPr>
          <p:cNvPr id="4" name="圆角矩形 3"/>
          <p:cNvSpPr/>
          <p:nvPr/>
        </p:nvSpPr>
        <p:spPr>
          <a:xfrm>
            <a:off x="1571604" y="1928802"/>
            <a:ext cx="5857916" cy="78581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楷体" pitchFamily="49" charset="-122"/>
                <a:ea typeface="楷体" pitchFamily="49" charset="-122"/>
              </a:rPr>
              <a:t>《</a:t>
            </a:r>
            <a:r>
              <a:rPr lang="zh-CN" altLang="en-US" sz="3200" dirty="0" smtClean="0">
                <a:latin typeface="楷体" pitchFamily="49" charset="-122"/>
                <a:ea typeface="楷体" pitchFamily="49" charset="-122"/>
              </a:rPr>
              <a:t>资金管理办法</a:t>
            </a:r>
            <a:r>
              <a:rPr lang="en-US" altLang="zh-CN" sz="3200" dirty="0" smtClean="0">
                <a:latin typeface="楷体" pitchFamily="49" charset="-122"/>
                <a:ea typeface="楷体" pitchFamily="49" charset="-122"/>
              </a:rPr>
              <a:t>》</a:t>
            </a:r>
            <a:r>
              <a:rPr lang="zh-CN" altLang="en-US" sz="3200" dirty="0" smtClean="0">
                <a:latin typeface="楷体" pitchFamily="49" charset="-122"/>
                <a:ea typeface="楷体" pitchFamily="49" charset="-122"/>
              </a:rPr>
              <a:t>第二十四条</a:t>
            </a:r>
            <a:endParaRPr lang="zh-CN" altLang="en-US" sz="3200" dirty="0"/>
          </a:p>
        </p:txBody>
      </p:sp>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4282" y="642918"/>
            <a:ext cx="8501122" cy="653552"/>
          </a:xfrm>
        </p:spPr>
        <p:txBody>
          <a:bodyPr>
            <a:normAutofit fontScale="90000"/>
          </a:bodyPr>
          <a:lstStyle/>
          <a:p>
            <a:r>
              <a:rPr lang="zh-CN" altLang="en-US" b="1" dirty="0" smtClean="0">
                <a:latin typeface="楷体" pitchFamily="49" charset="-122"/>
                <a:ea typeface="楷体" pitchFamily="49" charset="-122"/>
              </a:rPr>
              <a:t>三、中期财务检查（评估）</a:t>
            </a:r>
            <a:r>
              <a:rPr lang="en-US" altLang="zh-CN" b="1" dirty="0" smtClean="0">
                <a:latin typeface="楷体" pitchFamily="49" charset="-122"/>
                <a:ea typeface="楷体" pitchFamily="49" charset="-122"/>
              </a:rPr>
              <a:t>——</a:t>
            </a:r>
            <a:r>
              <a:rPr lang="zh-CN" altLang="en-US" b="1" dirty="0" smtClean="0">
                <a:latin typeface="楷体" pitchFamily="49" charset="-122"/>
                <a:ea typeface="楷体" pitchFamily="49" charset="-122"/>
              </a:rPr>
              <a:t>主要内容</a:t>
            </a:r>
            <a:endParaRPr lang="en-GB" b="1" dirty="0">
              <a:latin typeface="楷体" pitchFamily="49" charset="-122"/>
              <a:ea typeface="楷体" pitchFamily="49" charset="-122"/>
            </a:endParaRPr>
          </a:p>
        </p:txBody>
      </p:sp>
      <p:graphicFrame>
        <p:nvGraphicFramePr>
          <p:cNvPr id="8" name="内容占位符 7"/>
          <p:cNvGraphicFramePr>
            <a:graphicFrameLocks noGrp="1"/>
          </p:cNvGraphicFramePr>
          <p:nvPr>
            <p:ph idx="1"/>
          </p:nvPr>
        </p:nvGraphicFramePr>
        <p:xfrm>
          <a:off x="285720" y="857232"/>
          <a:ext cx="8572560" cy="55007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4282" y="428604"/>
            <a:ext cx="8715436" cy="653552"/>
          </a:xfrm>
        </p:spPr>
        <p:txBody>
          <a:bodyPr>
            <a:normAutofit fontScale="90000"/>
          </a:bodyPr>
          <a:lstStyle/>
          <a:p>
            <a:r>
              <a:rPr lang="zh-CN" altLang="en-US" b="1" dirty="0" smtClean="0">
                <a:latin typeface="楷体" pitchFamily="49" charset="-122"/>
                <a:ea typeface="楷体" pitchFamily="49" charset="-122"/>
              </a:rPr>
              <a:t>三、中期财务检查（评估）</a:t>
            </a:r>
            <a:r>
              <a:rPr lang="en-US" altLang="zh-CN" b="1" dirty="0" smtClean="0">
                <a:latin typeface="楷体" pitchFamily="49" charset="-122"/>
                <a:ea typeface="楷体" pitchFamily="49" charset="-122"/>
              </a:rPr>
              <a:t>——</a:t>
            </a:r>
            <a:r>
              <a:rPr lang="zh-CN" altLang="en-US" b="1" dirty="0" smtClean="0">
                <a:latin typeface="楷体" pitchFamily="49" charset="-122"/>
                <a:ea typeface="楷体" pitchFamily="49" charset="-122"/>
              </a:rPr>
              <a:t>主要内容</a:t>
            </a:r>
            <a:endParaRPr lang="en-GB" b="1" dirty="0">
              <a:latin typeface="楷体" pitchFamily="49" charset="-122"/>
              <a:ea typeface="楷体" pitchFamily="49" charset="-122"/>
            </a:endParaRPr>
          </a:p>
        </p:txBody>
      </p:sp>
      <p:graphicFrame>
        <p:nvGraphicFramePr>
          <p:cNvPr id="8" name="内容占位符 7"/>
          <p:cNvGraphicFramePr>
            <a:graphicFrameLocks noGrp="1"/>
          </p:cNvGraphicFramePr>
          <p:nvPr>
            <p:ph idx="1"/>
          </p:nvPr>
        </p:nvGraphicFramePr>
        <p:xfrm>
          <a:off x="285720" y="1214422"/>
          <a:ext cx="8572560" cy="55007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082" y="571504"/>
            <a:ext cx="8963918" cy="653552"/>
          </a:xfrm>
        </p:spPr>
        <p:txBody>
          <a:bodyPr>
            <a:normAutofit fontScale="90000"/>
          </a:bodyPr>
          <a:lstStyle/>
          <a:p>
            <a:r>
              <a:rPr lang="zh-CN" altLang="en-US" b="1" dirty="0" smtClean="0">
                <a:latin typeface="楷体" pitchFamily="49" charset="-122"/>
                <a:ea typeface="楷体" pitchFamily="49" charset="-122"/>
              </a:rPr>
              <a:t>三、中期财务检查（评估）</a:t>
            </a:r>
            <a:r>
              <a:rPr lang="en-US" altLang="zh-CN" b="1" dirty="0" smtClean="0">
                <a:latin typeface="楷体" pitchFamily="49" charset="-122"/>
                <a:ea typeface="楷体" pitchFamily="49" charset="-122"/>
              </a:rPr>
              <a:t>——</a:t>
            </a:r>
            <a:r>
              <a:rPr lang="zh-CN" altLang="en-US" b="1" dirty="0" smtClean="0">
                <a:latin typeface="楷体" pitchFamily="49" charset="-122"/>
                <a:ea typeface="楷体" pitchFamily="49" charset="-122"/>
              </a:rPr>
              <a:t>形式及程序</a:t>
            </a:r>
            <a:endParaRPr lang="en-GB" b="1" dirty="0">
              <a:latin typeface="楷体" pitchFamily="49" charset="-122"/>
              <a:ea typeface="楷体" pitchFamily="49" charset="-122"/>
            </a:endParaRPr>
          </a:p>
        </p:txBody>
      </p:sp>
      <p:sp>
        <p:nvSpPr>
          <p:cNvPr id="5" name="流程图: 过程 4"/>
          <p:cNvSpPr/>
          <p:nvPr/>
        </p:nvSpPr>
        <p:spPr>
          <a:xfrm>
            <a:off x="428596" y="3357562"/>
            <a:ext cx="1571636" cy="714380"/>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latin typeface="楷体" pitchFamily="49" charset="-122"/>
                <a:ea typeface="楷体" pitchFamily="49" charset="-122"/>
              </a:rPr>
              <a:t>项目负责人</a:t>
            </a:r>
            <a:endParaRPr lang="zh-CN" altLang="en-US" sz="2000" dirty="0">
              <a:latin typeface="楷体" pitchFamily="49" charset="-122"/>
              <a:ea typeface="楷体" pitchFamily="49" charset="-122"/>
            </a:endParaRPr>
          </a:p>
        </p:txBody>
      </p:sp>
      <p:sp>
        <p:nvSpPr>
          <p:cNvPr id="8" name="右箭头 7"/>
          <p:cNvSpPr/>
          <p:nvPr/>
        </p:nvSpPr>
        <p:spPr>
          <a:xfrm>
            <a:off x="2071670" y="3357562"/>
            <a:ext cx="4500594" cy="714380"/>
          </a:xfrm>
          <a:prstGeom prst="rightArrow">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dirty="0" smtClean="0">
                <a:latin typeface="楷体" pitchFamily="49" charset="-122"/>
                <a:ea typeface="楷体" pitchFamily="49" charset="-122"/>
              </a:rPr>
              <a:t>提交资料、汇报、答疑</a:t>
            </a:r>
            <a:endParaRPr lang="zh-CN" altLang="en-US" dirty="0">
              <a:latin typeface="楷体" pitchFamily="49" charset="-122"/>
              <a:ea typeface="楷体" pitchFamily="49" charset="-122"/>
            </a:endParaRPr>
          </a:p>
        </p:txBody>
      </p:sp>
      <p:sp>
        <p:nvSpPr>
          <p:cNvPr id="10" name="矩形 9"/>
          <p:cNvSpPr/>
          <p:nvPr/>
        </p:nvSpPr>
        <p:spPr>
          <a:xfrm>
            <a:off x="6643702" y="3429000"/>
            <a:ext cx="1785950" cy="71438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latin typeface="楷体" pitchFamily="49" charset="-122"/>
                <a:ea typeface="楷体" pitchFamily="49" charset="-122"/>
              </a:rPr>
              <a:t>专家组</a:t>
            </a:r>
            <a:endParaRPr lang="zh-CN" altLang="en-US" sz="2400" dirty="0">
              <a:latin typeface="楷体" pitchFamily="49" charset="-122"/>
              <a:ea typeface="楷体" pitchFamily="49" charset="-122"/>
            </a:endParaRPr>
          </a:p>
        </p:txBody>
      </p:sp>
      <p:sp>
        <p:nvSpPr>
          <p:cNvPr id="11" name="流程图: 多文档 10"/>
          <p:cNvSpPr/>
          <p:nvPr/>
        </p:nvSpPr>
        <p:spPr>
          <a:xfrm>
            <a:off x="2928926" y="2214554"/>
            <a:ext cx="2857520" cy="1285884"/>
          </a:xfrm>
          <a:prstGeom prst="flowChartMultidocumen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1600" dirty="0" smtClean="0">
                <a:latin typeface="楷体" pitchFamily="49" charset="-122"/>
                <a:ea typeface="楷体" pitchFamily="49" charset="-122"/>
              </a:rPr>
              <a:t>单位财务管理情况报告、项目中期进展报告、中期经费执行情况报告等</a:t>
            </a:r>
            <a:endParaRPr lang="zh-CN" altLang="en-US" sz="1600" dirty="0">
              <a:latin typeface="楷体" pitchFamily="49" charset="-122"/>
              <a:ea typeface="楷体" pitchFamily="49" charset="-122"/>
            </a:endParaRPr>
          </a:p>
        </p:txBody>
      </p:sp>
      <p:sp>
        <p:nvSpPr>
          <p:cNvPr id="12" name="圆角矩形标注 11"/>
          <p:cNvSpPr/>
          <p:nvPr/>
        </p:nvSpPr>
        <p:spPr>
          <a:xfrm>
            <a:off x="285720" y="1285860"/>
            <a:ext cx="2286016" cy="1571636"/>
          </a:xfrm>
          <a:prstGeom prst="wedgeRoundRectCallout">
            <a:avLst>
              <a:gd name="adj1" fmla="val 61358"/>
              <a:gd name="adj2" fmla="val 40095"/>
              <a:gd name="adj3" fmla="val 16667"/>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zh-CN" altLang="en-US" sz="2000" dirty="0" smtClean="0">
                <a:latin typeface="楷体" pitchFamily="49" charset="-122"/>
                <a:ea typeface="楷体" pitchFamily="49" charset="-122"/>
              </a:rPr>
              <a:t>报送的资料应详实、完备，并对资料的真实性、准确性负责</a:t>
            </a:r>
            <a:endParaRPr lang="zh-CN" altLang="en-US" sz="2000" dirty="0">
              <a:latin typeface="楷体" pitchFamily="49" charset="-122"/>
              <a:ea typeface="楷体" pitchFamily="49" charset="-122"/>
            </a:endParaRPr>
          </a:p>
        </p:txBody>
      </p:sp>
      <p:sp>
        <p:nvSpPr>
          <p:cNvPr id="13" name="上箭头 12"/>
          <p:cNvSpPr/>
          <p:nvPr/>
        </p:nvSpPr>
        <p:spPr>
          <a:xfrm>
            <a:off x="1071538" y="2928934"/>
            <a:ext cx="357190" cy="42862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上弧形箭头 16"/>
          <p:cNvSpPr/>
          <p:nvPr/>
        </p:nvSpPr>
        <p:spPr>
          <a:xfrm rot="10800000">
            <a:off x="1142976" y="4143380"/>
            <a:ext cx="5715040" cy="785818"/>
          </a:xfrm>
          <a:prstGeom prst="curved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solidFill>
            </a:endParaRPr>
          </a:p>
        </p:txBody>
      </p:sp>
      <p:sp>
        <p:nvSpPr>
          <p:cNvPr id="18" name="流程图: 可选过程 17"/>
          <p:cNvSpPr/>
          <p:nvPr/>
        </p:nvSpPr>
        <p:spPr>
          <a:xfrm>
            <a:off x="3786182" y="4500570"/>
            <a:ext cx="928694" cy="500066"/>
          </a:xfrm>
          <a:prstGeom prst="flowChartAlternateProcess">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dirty="0" smtClean="0">
                <a:latin typeface="楷体" pitchFamily="49" charset="-122"/>
                <a:ea typeface="楷体" pitchFamily="49" charset="-122"/>
              </a:rPr>
              <a:t>质询</a:t>
            </a:r>
            <a:endParaRPr lang="zh-CN" altLang="en-US" dirty="0">
              <a:latin typeface="楷体" pitchFamily="49" charset="-122"/>
              <a:ea typeface="楷体" pitchFamily="49" charset="-122"/>
            </a:endParaRPr>
          </a:p>
        </p:txBody>
      </p:sp>
      <p:sp>
        <p:nvSpPr>
          <p:cNvPr id="19" name="圆角矩形 18"/>
          <p:cNvSpPr/>
          <p:nvPr/>
        </p:nvSpPr>
        <p:spPr>
          <a:xfrm>
            <a:off x="6000760" y="5000636"/>
            <a:ext cx="2928958" cy="1643074"/>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zh-CN" altLang="en-US" sz="2000" dirty="0" smtClean="0">
                <a:latin typeface="楷体" pitchFamily="49" charset="-122"/>
                <a:ea typeface="楷体" pitchFamily="49" charset="-122"/>
              </a:rPr>
              <a:t>专家组讨论形成检查意见，并结合项目实施进展情况提出必要的经费调整意见</a:t>
            </a:r>
            <a:r>
              <a:rPr lang="zh-CN" altLang="en-US" sz="2400" dirty="0" smtClean="0"/>
              <a:t>。</a:t>
            </a:r>
            <a:endParaRPr lang="zh-CN" altLang="en-US" sz="2400" dirty="0"/>
          </a:p>
        </p:txBody>
      </p:sp>
      <p:sp>
        <p:nvSpPr>
          <p:cNvPr id="20" name="下箭头 19"/>
          <p:cNvSpPr/>
          <p:nvPr/>
        </p:nvSpPr>
        <p:spPr>
          <a:xfrm>
            <a:off x="7286644" y="4500570"/>
            <a:ext cx="428628" cy="500066"/>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圆角矩形 20"/>
          <p:cNvSpPr/>
          <p:nvPr/>
        </p:nvSpPr>
        <p:spPr>
          <a:xfrm>
            <a:off x="5929322" y="1357298"/>
            <a:ext cx="3000396" cy="1500198"/>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r>
              <a:rPr lang="zh-CN" altLang="en-US" sz="2000" dirty="0" smtClean="0">
                <a:latin typeface="楷体" pitchFamily="49" charset="-122"/>
                <a:ea typeface="楷体" pitchFamily="49" charset="-122"/>
              </a:rPr>
              <a:t>必要时专家组赴现场对重要问题进行重点审查。</a:t>
            </a:r>
            <a:endParaRPr lang="zh-CN" altLang="en-US" sz="2000" dirty="0">
              <a:latin typeface="楷体" pitchFamily="49" charset="-122"/>
              <a:ea typeface="楷体" pitchFamily="49" charset="-122"/>
            </a:endParaRPr>
          </a:p>
        </p:txBody>
      </p:sp>
      <p:sp>
        <p:nvSpPr>
          <p:cNvPr id="22" name="上箭头 21"/>
          <p:cNvSpPr/>
          <p:nvPr/>
        </p:nvSpPr>
        <p:spPr>
          <a:xfrm>
            <a:off x="7286644" y="2928934"/>
            <a:ext cx="357190" cy="428628"/>
          </a:xfrm>
          <a:prstGeom prst="up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15"/>
          <p:cNvCxnSpPr>
            <a:cxnSpLocks noChangeShapeType="1"/>
          </p:cNvCxnSpPr>
          <p:nvPr/>
        </p:nvCxnSpPr>
        <p:spPr bwMode="auto">
          <a:xfrm>
            <a:off x="3146419" y="1293803"/>
            <a:ext cx="0" cy="4614862"/>
          </a:xfrm>
          <a:prstGeom prst="line">
            <a:avLst/>
          </a:prstGeom>
          <a:noFill/>
          <a:ln w="19050" algn="ctr">
            <a:solidFill>
              <a:schemeClr val="accent1"/>
            </a:solidFill>
            <a:miter lim="800000"/>
            <a:headEnd/>
            <a:tailEnd/>
          </a:ln>
          <a:extLst>
            <a:ext uri="{909E8E84-426E-40DD-AFC4-6F175D3DCCD1}">
              <a14:hiddenFill xmlns="" xmlns:a14="http://schemas.microsoft.com/office/drawing/2010/main">
                <a:noFill/>
              </a14:hiddenFill>
            </a:ext>
          </a:extLst>
        </p:spPr>
      </p:cxnSp>
      <p:sp>
        <p:nvSpPr>
          <p:cNvPr id="5" name="文本框 16"/>
          <p:cNvSpPr txBox="1"/>
          <p:nvPr/>
        </p:nvSpPr>
        <p:spPr>
          <a:xfrm>
            <a:off x="3643306" y="1428736"/>
            <a:ext cx="2969083" cy="461665"/>
          </a:xfrm>
          <a:prstGeom prst="rect">
            <a:avLst/>
          </a:prstGeom>
          <a:noFill/>
        </p:spPr>
        <p:txBody>
          <a:bodyPr wrap="none">
            <a:spAutoFit/>
          </a:bodyPr>
          <a:lstStyle/>
          <a:p>
            <a:pPr eaLnBrk="1" fontAlgn="auto" hangingPunct="1">
              <a:spcBef>
                <a:spcPts val="0"/>
              </a:spcBef>
              <a:spcAft>
                <a:spcPts val="0"/>
              </a:spcAft>
              <a:defRPr/>
            </a:pPr>
            <a:r>
              <a:rPr lang="zh-CN" altLang="en-US" sz="2400" b="1" kern="0" dirty="0" smtClean="0">
                <a:solidFill>
                  <a:srgbClr val="FF0000"/>
                </a:solidFill>
                <a:latin typeface="Times New Roman"/>
                <a:ea typeface="+mn-ea"/>
              </a:rPr>
              <a:t>资金管理的政策背景</a:t>
            </a:r>
            <a:endParaRPr lang="zh-CN" altLang="en-US" sz="2400" b="1" kern="0" dirty="0">
              <a:solidFill>
                <a:srgbClr val="FF0000"/>
              </a:solidFill>
              <a:latin typeface="Times New Roman"/>
              <a:ea typeface="+mn-ea"/>
            </a:endParaRPr>
          </a:p>
        </p:txBody>
      </p:sp>
      <p:sp>
        <p:nvSpPr>
          <p:cNvPr id="6" name="文本框 17"/>
          <p:cNvSpPr txBox="1"/>
          <p:nvPr/>
        </p:nvSpPr>
        <p:spPr>
          <a:xfrm>
            <a:off x="3635896" y="2348880"/>
            <a:ext cx="2040943"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项目预算评审</a:t>
            </a:r>
            <a:endParaRPr lang="zh-CN" altLang="en-US" sz="2400" b="1" kern="0" dirty="0">
              <a:solidFill>
                <a:schemeClr val="accent1"/>
              </a:solidFill>
              <a:latin typeface="Times New Roman"/>
            </a:endParaRPr>
          </a:p>
        </p:txBody>
      </p:sp>
      <p:sp>
        <p:nvSpPr>
          <p:cNvPr id="7" name="文本框 18"/>
          <p:cNvSpPr txBox="1"/>
          <p:nvPr/>
        </p:nvSpPr>
        <p:spPr>
          <a:xfrm>
            <a:off x="3635896" y="3212976"/>
            <a:ext cx="2031325"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中期财务检查</a:t>
            </a:r>
            <a:endParaRPr lang="zh-CN" altLang="en-US" sz="2400" b="1" kern="0" dirty="0">
              <a:solidFill>
                <a:schemeClr val="accent1"/>
              </a:solidFill>
              <a:latin typeface="Times New Roman"/>
            </a:endParaRPr>
          </a:p>
        </p:txBody>
      </p:sp>
      <p:sp>
        <p:nvSpPr>
          <p:cNvPr id="8" name="文本框 19"/>
          <p:cNvSpPr txBox="1"/>
          <p:nvPr/>
        </p:nvSpPr>
        <p:spPr>
          <a:xfrm>
            <a:off x="3635896" y="4149080"/>
            <a:ext cx="2031325"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项目结题验收</a:t>
            </a:r>
            <a:endParaRPr lang="zh-CN" altLang="en-US" sz="2400" b="1" kern="0" dirty="0">
              <a:solidFill>
                <a:schemeClr val="accent1"/>
              </a:solidFill>
              <a:latin typeface="Times New Roman"/>
            </a:endParaRPr>
          </a:p>
        </p:txBody>
      </p:sp>
      <p:sp>
        <p:nvSpPr>
          <p:cNvPr id="9" name="文本框 20"/>
          <p:cNvSpPr txBox="1"/>
          <p:nvPr/>
        </p:nvSpPr>
        <p:spPr>
          <a:xfrm>
            <a:off x="785786" y="3071810"/>
            <a:ext cx="1339850" cy="785812"/>
          </a:xfrm>
          <a:prstGeom prst="rect">
            <a:avLst/>
          </a:prstGeom>
          <a:noFill/>
        </p:spPr>
        <p:txBody>
          <a:bodyPr wrap="none">
            <a:spAutoFit/>
          </a:bodyPr>
          <a:lstStyle/>
          <a:p>
            <a:pPr eaLnBrk="1" fontAlgn="auto" hangingPunct="1">
              <a:spcBef>
                <a:spcPts val="0"/>
              </a:spcBef>
              <a:spcAft>
                <a:spcPts val="0"/>
              </a:spcAft>
              <a:defRPr/>
            </a:pPr>
            <a:r>
              <a:rPr lang="zh-CN" altLang="en-US" sz="4500" b="1" kern="0" dirty="0">
                <a:solidFill>
                  <a:schemeClr val="accent1"/>
                </a:solidFill>
                <a:latin typeface="华文中宋"/>
                <a:ea typeface="华文中宋"/>
              </a:rPr>
              <a:t>目录</a:t>
            </a:r>
          </a:p>
        </p:txBody>
      </p:sp>
      <p:sp>
        <p:nvSpPr>
          <p:cNvPr id="10" name="任意多边形 9"/>
          <p:cNvSpPr/>
          <p:nvPr/>
        </p:nvSpPr>
        <p:spPr>
          <a:xfrm>
            <a:off x="2843808" y="1412776"/>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0000"/>
                </a:solidFill>
                <a:latin typeface="Times New Roman"/>
                <a:ea typeface="幼圆"/>
              </a:rPr>
              <a:t>1</a:t>
            </a:r>
            <a:endParaRPr lang="zh-CN" altLang="en-US" sz="3200" kern="0" dirty="0">
              <a:solidFill>
                <a:srgbClr val="FF0000"/>
              </a:solidFill>
              <a:latin typeface="Times New Roman"/>
              <a:ea typeface="幼圆"/>
            </a:endParaRPr>
          </a:p>
        </p:txBody>
      </p:sp>
      <p:sp>
        <p:nvSpPr>
          <p:cNvPr id="11" name="任意多边形 10"/>
          <p:cNvSpPr/>
          <p:nvPr/>
        </p:nvSpPr>
        <p:spPr>
          <a:xfrm>
            <a:off x="2843808" y="2276872"/>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FFFF"/>
                </a:solidFill>
                <a:latin typeface="Times New Roman"/>
                <a:ea typeface="幼圆"/>
              </a:rPr>
              <a:t>2</a:t>
            </a:r>
            <a:endParaRPr lang="zh-CN" altLang="en-US" sz="3200" kern="0" dirty="0">
              <a:solidFill>
                <a:srgbClr val="FFFFFF"/>
              </a:solidFill>
              <a:latin typeface="Times New Roman"/>
              <a:ea typeface="幼圆"/>
            </a:endParaRPr>
          </a:p>
        </p:txBody>
      </p:sp>
      <p:sp>
        <p:nvSpPr>
          <p:cNvPr id="12" name="任意多边形 11"/>
          <p:cNvSpPr/>
          <p:nvPr/>
        </p:nvSpPr>
        <p:spPr>
          <a:xfrm>
            <a:off x="2843808" y="3140968"/>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FFFF"/>
                </a:solidFill>
                <a:latin typeface="Times New Roman"/>
                <a:ea typeface="幼圆"/>
              </a:rPr>
              <a:t>3</a:t>
            </a:r>
            <a:endParaRPr lang="zh-CN" altLang="en-US" sz="3200" kern="0" dirty="0">
              <a:solidFill>
                <a:srgbClr val="FFFFFF"/>
              </a:solidFill>
              <a:latin typeface="Times New Roman"/>
              <a:ea typeface="幼圆"/>
            </a:endParaRPr>
          </a:p>
        </p:txBody>
      </p:sp>
      <p:sp>
        <p:nvSpPr>
          <p:cNvPr id="13" name="任意多边形 12"/>
          <p:cNvSpPr/>
          <p:nvPr/>
        </p:nvSpPr>
        <p:spPr>
          <a:xfrm>
            <a:off x="2843808" y="4077072"/>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FFFF"/>
                </a:solidFill>
                <a:latin typeface="Times New Roman"/>
                <a:ea typeface="幼圆"/>
              </a:rPr>
              <a:t>4</a:t>
            </a:r>
            <a:endParaRPr lang="zh-CN" altLang="en-US" sz="3200" kern="0" dirty="0">
              <a:solidFill>
                <a:srgbClr val="FFFFFF"/>
              </a:solidFill>
              <a:latin typeface="Times New Roman"/>
              <a:ea typeface="幼圆"/>
            </a:endParaRPr>
          </a:p>
        </p:txBody>
      </p:sp>
      <p:sp>
        <p:nvSpPr>
          <p:cNvPr id="14" name="任意多边形 13"/>
          <p:cNvSpPr/>
          <p:nvPr/>
        </p:nvSpPr>
        <p:spPr>
          <a:xfrm>
            <a:off x="2843808" y="5013176"/>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smtClean="0">
                <a:solidFill>
                  <a:srgbClr val="FFFFFF"/>
                </a:solidFill>
                <a:latin typeface="Times New Roman"/>
                <a:ea typeface="幼圆"/>
              </a:rPr>
              <a:t>5</a:t>
            </a:r>
            <a:endParaRPr lang="zh-CN" altLang="en-US" sz="3200" kern="0" dirty="0">
              <a:solidFill>
                <a:srgbClr val="FFFFFF"/>
              </a:solidFill>
              <a:latin typeface="Times New Roman"/>
              <a:ea typeface="幼圆"/>
            </a:endParaRPr>
          </a:p>
        </p:txBody>
      </p:sp>
      <p:sp>
        <p:nvSpPr>
          <p:cNvPr id="15" name="文本框 19"/>
          <p:cNvSpPr txBox="1"/>
          <p:nvPr/>
        </p:nvSpPr>
        <p:spPr>
          <a:xfrm>
            <a:off x="3563888" y="5085184"/>
            <a:ext cx="3570208"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加强预算管理的几点建议</a:t>
            </a:r>
            <a:endParaRPr lang="zh-CN" altLang="en-US" sz="2400" b="1" kern="0" dirty="0">
              <a:solidFill>
                <a:schemeClr val="accent1"/>
              </a:solidFill>
              <a:latin typeface="Times New Roman"/>
            </a:endParaRPr>
          </a:p>
        </p:txBody>
      </p:sp>
    </p:spTree>
    <p:extLst>
      <p:ext uri="{BB962C8B-B14F-4D97-AF65-F5344CB8AC3E}">
        <p14:creationId xmlns="" xmlns:p14="http://schemas.microsoft.com/office/powerpoint/2010/main" val="1278832861"/>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500042"/>
            <a:ext cx="8643998" cy="653552"/>
          </a:xfrm>
        </p:spPr>
        <p:txBody>
          <a:bodyPr>
            <a:normAutofit fontScale="90000"/>
          </a:bodyPr>
          <a:lstStyle/>
          <a:p>
            <a:r>
              <a:rPr lang="zh-CN" altLang="en-US" b="1" dirty="0" smtClean="0">
                <a:latin typeface="楷体" pitchFamily="49" charset="-122"/>
                <a:ea typeface="楷体" pitchFamily="49" charset="-122"/>
              </a:rPr>
              <a:t>三、中期财务检查（评估）</a:t>
            </a:r>
            <a:r>
              <a:rPr lang="en-US" altLang="zh-CN" b="1" dirty="0" smtClean="0">
                <a:latin typeface="楷体" pitchFamily="49" charset="-122"/>
                <a:ea typeface="楷体" pitchFamily="49" charset="-122"/>
              </a:rPr>
              <a:t>——</a:t>
            </a:r>
            <a:r>
              <a:rPr lang="zh-CN" altLang="en-US" b="1" dirty="0" smtClean="0">
                <a:latin typeface="楷体" pitchFamily="49" charset="-122"/>
                <a:ea typeface="楷体" pitchFamily="49" charset="-122"/>
              </a:rPr>
              <a:t>结果应用</a:t>
            </a:r>
            <a:endParaRPr lang="en-GB" b="1" dirty="0">
              <a:latin typeface="楷体" pitchFamily="49" charset="-122"/>
              <a:ea typeface="楷体" pitchFamily="49" charset="-122"/>
            </a:endParaRPr>
          </a:p>
        </p:txBody>
      </p:sp>
      <p:sp>
        <p:nvSpPr>
          <p:cNvPr id="4" name="内容占位符 3"/>
          <p:cNvSpPr>
            <a:spLocks noGrp="1"/>
          </p:cNvSpPr>
          <p:nvPr>
            <p:ph idx="1"/>
          </p:nvPr>
        </p:nvSpPr>
        <p:spPr>
          <a:xfrm>
            <a:off x="419098" y="1556792"/>
            <a:ext cx="8292045" cy="4799559"/>
          </a:xfrm>
        </p:spPr>
        <p:txBody>
          <a:bodyPr>
            <a:normAutofit/>
          </a:bodyPr>
          <a:lstStyle/>
          <a:p>
            <a:pPr>
              <a:buNone/>
            </a:pPr>
            <a:endParaRPr lang="en-US" altLang="zh-CN" sz="1400" b="0" dirty="0" smtClean="0">
              <a:latin typeface="楷体" pitchFamily="49" charset="-122"/>
              <a:ea typeface="楷体" pitchFamily="49" charset="-122"/>
            </a:endParaRPr>
          </a:p>
          <a:p>
            <a:endParaRPr lang="en-GB" altLang="en-US" sz="1400" b="0" dirty="0" smtClean="0">
              <a:latin typeface="楷体" pitchFamily="49" charset="-122"/>
              <a:ea typeface="楷体" pitchFamily="49" charset="-122"/>
            </a:endParaRPr>
          </a:p>
        </p:txBody>
      </p:sp>
      <p:graphicFrame>
        <p:nvGraphicFramePr>
          <p:cNvPr id="8" name="图示 7"/>
          <p:cNvGraphicFramePr/>
          <p:nvPr/>
        </p:nvGraphicFramePr>
        <p:xfrm>
          <a:off x="1403648" y="191683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15"/>
          <p:cNvCxnSpPr>
            <a:cxnSpLocks noChangeShapeType="1"/>
          </p:cNvCxnSpPr>
          <p:nvPr/>
        </p:nvCxnSpPr>
        <p:spPr bwMode="auto">
          <a:xfrm>
            <a:off x="3146419" y="1293803"/>
            <a:ext cx="0" cy="4614862"/>
          </a:xfrm>
          <a:prstGeom prst="line">
            <a:avLst/>
          </a:prstGeom>
          <a:noFill/>
          <a:ln w="19050" algn="ctr">
            <a:solidFill>
              <a:schemeClr val="accent1"/>
            </a:solidFill>
            <a:miter lim="800000"/>
            <a:headEnd/>
            <a:tailEnd/>
          </a:ln>
          <a:extLst>
            <a:ext uri="{909E8E84-426E-40DD-AFC4-6F175D3DCCD1}">
              <a14:hiddenFill xmlns="" xmlns:a14="http://schemas.microsoft.com/office/drawing/2010/main">
                <a:noFill/>
              </a14:hiddenFill>
            </a:ext>
          </a:extLst>
        </p:spPr>
      </p:cxnSp>
      <p:sp>
        <p:nvSpPr>
          <p:cNvPr id="5" name="文本框 16"/>
          <p:cNvSpPr txBox="1"/>
          <p:nvPr/>
        </p:nvSpPr>
        <p:spPr>
          <a:xfrm>
            <a:off x="3643306" y="1428736"/>
            <a:ext cx="2969083" cy="461665"/>
          </a:xfrm>
          <a:prstGeom prst="rect">
            <a:avLst/>
          </a:prstGeom>
          <a:noFill/>
        </p:spPr>
        <p:txBody>
          <a:bodyPr wrap="none">
            <a:spAutoFit/>
          </a:bodyPr>
          <a:lstStyle/>
          <a:p>
            <a:pPr eaLnBrk="1" fontAlgn="auto" hangingPunct="1">
              <a:spcBef>
                <a:spcPts val="0"/>
              </a:spcBef>
              <a:spcAft>
                <a:spcPts val="0"/>
              </a:spcAft>
              <a:defRPr/>
            </a:pPr>
            <a:r>
              <a:rPr lang="zh-CN" altLang="en-US" sz="2400" b="1" kern="0" dirty="0" smtClean="0">
                <a:solidFill>
                  <a:schemeClr val="accent1"/>
                </a:solidFill>
                <a:latin typeface="Times New Roman"/>
                <a:ea typeface="+mn-ea"/>
              </a:rPr>
              <a:t>资金管理的政策背景</a:t>
            </a:r>
            <a:endParaRPr lang="zh-CN" altLang="en-US" sz="2400" b="1" kern="0" dirty="0">
              <a:solidFill>
                <a:schemeClr val="accent1"/>
              </a:solidFill>
              <a:latin typeface="Times New Roman"/>
              <a:ea typeface="+mn-ea"/>
            </a:endParaRPr>
          </a:p>
        </p:txBody>
      </p:sp>
      <p:sp>
        <p:nvSpPr>
          <p:cNvPr id="6" name="文本框 17"/>
          <p:cNvSpPr txBox="1"/>
          <p:nvPr/>
        </p:nvSpPr>
        <p:spPr>
          <a:xfrm>
            <a:off x="3635896" y="2348880"/>
            <a:ext cx="2040943"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项目预算评审</a:t>
            </a:r>
            <a:endParaRPr lang="zh-CN" altLang="en-US" sz="2400" b="1" kern="0" dirty="0">
              <a:solidFill>
                <a:schemeClr val="accent1"/>
              </a:solidFill>
              <a:latin typeface="Times New Roman"/>
            </a:endParaRPr>
          </a:p>
        </p:txBody>
      </p:sp>
      <p:sp>
        <p:nvSpPr>
          <p:cNvPr id="7" name="文本框 18"/>
          <p:cNvSpPr txBox="1"/>
          <p:nvPr/>
        </p:nvSpPr>
        <p:spPr>
          <a:xfrm>
            <a:off x="3635896" y="3212976"/>
            <a:ext cx="2031325"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中期财务检查</a:t>
            </a:r>
          </a:p>
        </p:txBody>
      </p:sp>
      <p:sp>
        <p:nvSpPr>
          <p:cNvPr id="8" name="文本框 19"/>
          <p:cNvSpPr txBox="1"/>
          <p:nvPr/>
        </p:nvSpPr>
        <p:spPr>
          <a:xfrm>
            <a:off x="3635896" y="4149080"/>
            <a:ext cx="2031325" cy="461665"/>
          </a:xfrm>
          <a:prstGeom prst="rect">
            <a:avLst/>
          </a:prstGeom>
          <a:noFill/>
        </p:spPr>
        <p:txBody>
          <a:bodyPr wrap="none">
            <a:spAutoFit/>
          </a:bodyPr>
          <a:lstStyle/>
          <a:p>
            <a:pPr>
              <a:defRPr/>
            </a:pPr>
            <a:r>
              <a:rPr lang="zh-CN" altLang="en-US" sz="2400" b="1" kern="0" dirty="0" smtClean="0">
                <a:solidFill>
                  <a:srgbClr val="C00000"/>
                </a:solidFill>
                <a:latin typeface="Times New Roman"/>
              </a:rPr>
              <a:t>项目结题验收</a:t>
            </a:r>
            <a:endParaRPr lang="zh-CN" altLang="en-US" sz="2400" b="1" kern="0" dirty="0">
              <a:solidFill>
                <a:srgbClr val="C00000"/>
              </a:solidFill>
              <a:latin typeface="Times New Roman"/>
            </a:endParaRPr>
          </a:p>
        </p:txBody>
      </p:sp>
      <p:sp>
        <p:nvSpPr>
          <p:cNvPr id="9" name="文本框 20"/>
          <p:cNvSpPr txBox="1"/>
          <p:nvPr/>
        </p:nvSpPr>
        <p:spPr>
          <a:xfrm>
            <a:off x="785786" y="3071810"/>
            <a:ext cx="1339850" cy="785812"/>
          </a:xfrm>
          <a:prstGeom prst="rect">
            <a:avLst/>
          </a:prstGeom>
          <a:noFill/>
        </p:spPr>
        <p:txBody>
          <a:bodyPr wrap="none">
            <a:spAutoFit/>
          </a:bodyPr>
          <a:lstStyle/>
          <a:p>
            <a:pPr eaLnBrk="1" fontAlgn="auto" hangingPunct="1">
              <a:spcBef>
                <a:spcPts val="0"/>
              </a:spcBef>
              <a:spcAft>
                <a:spcPts val="0"/>
              </a:spcAft>
              <a:defRPr/>
            </a:pPr>
            <a:r>
              <a:rPr lang="zh-CN" altLang="en-US" sz="4500" b="1" kern="0" dirty="0">
                <a:solidFill>
                  <a:schemeClr val="accent1"/>
                </a:solidFill>
                <a:latin typeface="华文中宋"/>
                <a:ea typeface="华文中宋"/>
              </a:rPr>
              <a:t>目录</a:t>
            </a:r>
          </a:p>
        </p:txBody>
      </p:sp>
      <p:sp>
        <p:nvSpPr>
          <p:cNvPr id="10" name="任意多边形 9"/>
          <p:cNvSpPr/>
          <p:nvPr/>
        </p:nvSpPr>
        <p:spPr>
          <a:xfrm>
            <a:off x="2843808" y="1412776"/>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FFFF"/>
                </a:solidFill>
                <a:latin typeface="Times New Roman"/>
                <a:ea typeface="幼圆"/>
              </a:rPr>
              <a:t>1</a:t>
            </a:r>
            <a:endParaRPr lang="zh-CN" altLang="en-US" sz="3200" kern="0" dirty="0">
              <a:solidFill>
                <a:srgbClr val="FFFFFF"/>
              </a:solidFill>
              <a:latin typeface="Times New Roman"/>
              <a:ea typeface="幼圆"/>
            </a:endParaRPr>
          </a:p>
        </p:txBody>
      </p:sp>
      <p:sp>
        <p:nvSpPr>
          <p:cNvPr id="11" name="任意多边形 10"/>
          <p:cNvSpPr/>
          <p:nvPr/>
        </p:nvSpPr>
        <p:spPr>
          <a:xfrm>
            <a:off x="2843808" y="2276872"/>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a:defRPr/>
            </a:pPr>
            <a:r>
              <a:rPr lang="en-US" altLang="zh-CN" sz="3200" kern="0" dirty="0">
                <a:solidFill>
                  <a:srgbClr val="FFFFFF"/>
                </a:solidFill>
                <a:latin typeface="Times New Roman"/>
                <a:ea typeface="幼圆"/>
              </a:rPr>
              <a:t>2</a:t>
            </a:r>
            <a:endParaRPr lang="zh-CN" altLang="en-US" sz="3200" kern="0" dirty="0">
              <a:solidFill>
                <a:srgbClr val="FFFFFF"/>
              </a:solidFill>
              <a:latin typeface="Times New Roman"/>
              <a:ea typeface="幼圆"/>
            </a:endParaRPr>
          </a:p>
        </p:txBody>
      </p:sp>
      <p:sp>
        <p:nvSpPr>
          <p:cNvPr id="12" name="任意多边形 11"/>
          <p:cNvSpPr/>
          <p:nvPr/>
        </p:nvSpPr>
        <p:spPr>
          <a:xfrm>
            <a:off x="2843808" y="3140968"/>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fontAlgn="auto">
              <a:spcBef>
                <a:spcPts val="0"/>
              </a:spcBef>
              <a:spcAft>
                <a:spcPts val="0"/>
              </a:spcAft>
              <a:defRPr/>
            </a:pPr>
            <a:r>
              <a:rPr lang="en-US" altLang="zh-CN" sz="3200" kern="0" dirty="0">
                <a:solidFill>
                  <a:srgbClr val="FFFFFF"/>
                </a:solidFill>
                <a:latin typeface="Times New Roman"/>
                <a:ea typeface="幼圆"/>
              </a:rPr>
              <a:t>3</a:t>
            </a:r>
            <a:endParaRPr lang="zh-CN" altLang="en-US" sz="3200" kern="0" dirty="0">
              <a:solidFill>
                <a:srgbClr val="FFFFFF"/>
              </a:solidFill>
              <a:latin typeface="Times New Roman"/>
              <a:ea typeface="幼圆"/>
            </a:endParaRPr>
          </a:p>
        </p:txBody>
      </p:sp>
      <p:sp>
        <p:nvSpPr>
          <p:cNvPr id="13" name="任意多边形 12"/>
          <p:cNvSpPr/>
          <p:nvPr/>
        </p:nvSpPr>
        <p:spPr>
          <a:xfrm>
            <a:off x="2843808" y="4077072"/>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a:defRPr/>
            </a:pPr>
            <a:r>
              <a:rPr lang="en-US" altLang="zh-CN" sz="3200" b="1" kern="0" dirty="0">
                <a:solidFill>
                  <a:srgbClr val="C00000"/>
                </a:solidFill>
                <a:latin typeface="Times New Roman"/>
              </a:rPr>
              <a:t>4</a:t>
            </a:r>
            <a:endParaRPr lang="zh-CN" altLang="en-US" sz="3200" b="1" kern="0" dirty="0">
              <a:solidFill>
                <a:srgbClr val="C00000"/>
              </a:solidFill>
              <a:latin typeface="Times New Roman"/>
            </a:endParaRPr>
          </a:p>
        </p:txBody>
      </p:sp>
      <p:sp>
        <p:nvSpPr>
          <p:cNvPr id="14" name="任意多边形 13"/>
          <p:cNvSpPr/>
          <p:nvPr/>
        </p:nvSpPr>
        <p:spPr>
          <a:xfrm>
            <a:off x="2843808" y="5013176"/>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smtClean="0">
                <a:solidFill>
                  <a:srgbClr val="FFFFFF"/>
                </a:solidFill>
                <a:latin typeface="Times New Roman"/>
                <a:ea typeface="幼圆"/>
              </a:rPr>
              <a:t>5</a:t>
            </a:r>
            <a:endParaRPr lang="zh-CN" altLang="en-US" sz="3200" kern="0" dirty="0">
              <a:solidFill>
                <a:srgbClr val="FFFFFF"/>
              </a:solidFill>
              <a:latin typeface="Times New Roman"/>
              <a:ea typeface="幼圆"/>
            </a:endParaRPr>
          </a:p>
        </p:txBody>
      </p:sp>
      <p:sp>
        <p:nvSpPr>
          <p:cNvPr id="15" name="文本框 19"/>
          <p:cNvSpPr txBox="1"/>
          <p:nvPr/>
        </p:nvSpPr>
        <p:spPr>
          <a:xfrm>
            <a:off x="3563888" y="5085184"/>
            <a:ext cx="3570208"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加强预算管理的几点建议</a:t>
            </a:r>
            <a:endParaRPr lang="zh-CN" altLang="en-US" sz="2400" b="1" kern="0" dirty="0">
              <a:solidFill>
                <a:schemeClr val="accent1"/>
              </a:solidFill>
              <a:latin typeface="Times New Roman"/>
            </a:endParaRPr>
          </a:p>
        </p:txBody>
      </p:sp>
    </p:spTree>
    <p:extLst>
      <p:ext uri="{BB962C8B-B14F-4D97-AF65-F5344CB8AC3E}">
        <p14:creationId xmlns="" xmlns:p14="http://schemas.microsoft.com/office/powerpoint/2010/main" val="1278832861"/>
      </p:ext>
    </p:extLst>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714356"/>
            <a:ext cx="8229600" cy="1066800"/>
          </a:xfrm>
        </p:spPr>
        <p:txBody>
          <a:bodyPr>
            <a:normAutofit/>
          </a:bodyPr>
          <a:lstStyle/>
          <a:p>
            <a:r>
              <a:rPr lang="zh-CN" altLang="en-US" b="1" dirty="0" smtClean="0">
                <a:latin typeface="楷体" pitchFamily="49" charset="-122"/>
                <a:ea typeface="楷体" pitchFamily="49" charset="-122"/>
              </a:rPr>
              <a:t>四、项目结题验收</a:t>
            </a:r>
            <a:endParaRPr lang="en-GB" b="1" dirty="0">
              <a:latin typeface="楷体" pitchFamily="49" charset="-122"/>
              <a:ea typeface="楷体" pitchFamily="49" charset="-122"/>
            </a:endParaRPr>
          </a:p>
        </p:txBody>
      </p:sp>
      <p:sp>
        <p:nvSpPr>
          <p:cNvPr id="3" name="内容占位符 2"/>
          <p:cNvSpPr>
            <a:spLocks noGrp="1"/>
          </p:cNvSpPr>
          <p:nvPr>
            <p:ph idx="1"/>
          </p:nvPr>
        </p:nvSpPr>
        <p:spPr>
          <a:xfrm>
            <a:off x="285720" y="2143116"/>
            <a:ext cx="8292045" cy="4295503"/>
          </a:xfrm>
        </p:spPr>
        <p:txBody>
          <a:bodyPr/>
          <a:lstStyle/>
          <a:p>
            <a:pPr marL="0">
              <a:lnSpc>
                <a:spcPts val="1900"/>
              </a:lnSpc>
              <a:buNone/>
            </a:pPr>
            <a:r>
              <a:rPr lang="zh-CN" altLang="en-US" sz="3200" b="0" dirty="0" smtClean="0">
                <a:latin typeface="楷体" pitchFamily="49" charset="-122"/>
                <a:ea typeface="楷体" pitchFamily="49" charset="-122"/>
              </a:rPr>
              <a:t>  </a:t>
            </a:r>
            <a:r>
              <a:rPr lang="zh-CN" altLang="en-US" sz="1400" b="0" dirty="0" smtClean="0">
                <a:latin typeface="楷体" pitchFamily="49" charset="-122"/>
                <a:ea typeface="楷体" pitchFamily="49" charset="-122"/>
              </a:rPr>
              <a:t>  </a:t>
            </a:r>
            <a:endParaRPr lang="en-US" altLang="zh-CN" sz="1400" b="0" dirty="0" smtClean="0">
              <a:latin typeface="楷体" pitchFamily="49" charset="-122"/>
              <a:ea typeface="楷体" pitchFamily="49" charset="-122"/>
            </a:endParaRPr>
          </a:p>
          <a:p>
            <a:pPr marL="0">
              <a:lnSpc>
                <a:spcPts val="4600"/>
              </a:lnSpc>
              <a:buNone/>
            </a:pPr>
            <a:r>
              <a:rPr lang="zh-CN" altLang="en-US" sz="3200" b="0" dirty="0" smtClean="0">
                <a:latin typeface="楷体" pitchFamily="49" charset="-122"/>
                <a:ea typeface="楷体" pitchFamily="49" charset="-122"/>
              </a:rPr>
              <a:t>    </a:t>
            </a:r>
            <a:endParaRPr lang="en-US" altLang="zh-CN" sz="3200" b="0" dirty="0" smtClean="0">
              <a:latin typeface="楷体" pitchFamily="49" charset="-122"/>
              <a:ea typeface="楷体" pitchFamily="49" charset="-122"/>
            </a:endParaRPr>
          </a:p>
          <a:p>
            <a:pPr marL="0">
              <a:lnSpc>
                <a:spcPts val="4600"/>
              </a:lnSpc>
              <a:buNone/>
            </a:pPr>
            <a:r>
              <a:rPr lang="zh-CN" altLang="en-US" sz="3200" b="0" dirty="0" smtClean="0">
                <a:latin typeface="楷体" pitchFamily="49" charset="-122"/>
                <a:ea typeface="楷体" pitchFamily="49" charset="-122"/>
              </a:rPr>
              <a:t>    对于实行成本补偿方式资助的项目，依托单位应当在委托</a:t>
            </a:r>
            <a:r>
              <a:rPr lang="zh-CN" altLang="en-US" sz="3200" b="1" dirty="0" smtClean="0">
                <a:solidFill>
                  <a:srgbClr val="FF0000"/>
                </a:solidFill>
                <a:latin typeface="楷体" pitchFamily="49" charset="-122"/>
                <a:ea typeface="楷体" pitchFamily="49" charset="-122"/>
              </a:rPr>
              <a:t>第三方</a:t>
            </a:r>
            <a:r>
              <a:rPr lang="zh-CN" altLang="en-US" sz="3200" b="0" dirty="0" smtClean="0">
                <a:latin typeface="楷体" pitchFamily="49" charset="-122"/>
                <a:ea typeface="楷体" pitchFamily="49" charset="-122"/>
              </a:rPr>
              <a:t>对项目资金决算进行</a:t>
            </a:r>
            <a:r>
              <a:rPr lang="zh-CN" altLang="en-US" sz="3200" b="1" dirty="0" smtClean="0">
                <a:solidFill>
                  <a:srgbClr val="FF0000"/>
                </a:solidFill>
                <a:latin typeface="楷体" pitchFamily="49" charset="-122"/>
                <a:ea typeface="楷体" pitchFamily="49" charset="-122"/>
              </a:rPr>
              <a:t>审计认证</a:t>
            </a:r>
            <a:r>
              <a:rPr lang="zh-CN" altLang="en-US" sz="3200" b="0" dirty="0" smtClean="0">
                <a:latin typeface="楷体" pitchFamily="49" charset="-122"/>
                <a:ea typeface="楷体" pitchFamily="49" charset="-122"/>
              </a:rPr>
              <a:t>后，提出</a:t>
            </a:r>
            <a:r>
              <a:rPr lang="zh-CN" altLang="en-US" sz="3200" b="1" dirty="0" smtClean="0">
                <a:latin typeface="楷体" pitchFamily="49" charset="-122"/>
                <a:ea typeface="楷体" pitchFamily="49" charset="-122"/>
              </a:rPr>
              <a:t>财务验收申请</a:t>
            </a:r>
            <a:r>
              <a:rPr lang="zh-CN" altLang="en-US" sz="3200" b="0" dirty="0" smtClean="0">
                <a:latin typeface="楷体" pitchFamily="49" charset="-122"/>
                <a:ea typeface="楷体" pitchFamily="49" charset="-122"/>
              </a:rPr>
              <a:t>，自然科学基金委负责组织专家对项目进行财务验收。</a:t>
            </a:r>
            <a:endParaRPr lang="en-GB" altLang="en-US" sz="3200" b="0" dirty="0" smtClean="0">
              <a:latin typeface="楷体" pitchFamily="49" charset="-122"/>
              <a:ea typeface="楷体" pitchFamily="49" charset="-122"/>
            </a:endParaRPr>
          </a:p>
          <a:p>
            <a:pPr marL="0">
              <a:buNone/>
            </a:pPr>
            <a:endParaRPr lang="en-GB" altLang="en-US" sz="3200" b="0" dirty="0" smtClean="0">
              <a:latin typeface="楷体" pitchFamily="49" charset="-122"/>
              <a:ea typeface="楷体" pitchFamily="49" charset="-122"/>
            </a:endParaRPr>
          </a:p>
          <a:p>
            <a:pPr marL="0">
              <a:buNone/>
            </a:pPr>
            <a:endParaRPr lang="en-GB" sz="3200" dirty="0">
              <a:latin typeface="楷体" pitchFamily="49" charset="-122"/>
              <a:ea typeface="楷体" pitchFamily="49" charset="-122"/>
            </a:endParaRPr>
          </a:p>
        </p:txBody>
      </p:sp>
      <p:sp>
        <p:nvSpPr>
          <p:cNvPr id="4" name="圆角矩形 3"/>
          <p:cNvSpPr/>
          <p:nvPr/>
        </p:nvSpPr>
        <p:spPr>
          <a:xfrm>
            <a:off x="1357290" y="2071678"/>
            <a:ext cx="5857916" cy="78581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楷体" pitchFamily="49" charset="-122"/>
                <a:ea typeface="楷体" pitchFamily="49" charset="-122"/>
              </a:rPr>
              <a:t>《</a:t>
            </a:r>
            <a:r>
              <a:rPr lang="zh-CN" altLang="en-US" sz="3200" dirty="0" smtClean="0">
                <a:latin typeface="楷体" pitchFamily="49" charset="-122"/>
                <a:ea typeface="楷体" pitchFamily="49" charset="-122"/>
              </a:rPr>
              <a:t>资金管理办法</a:t>
            </a:r>
            <a:r>
              <a:rPr lang="en-US" altLang="zh-CN" sz="3200" dirty="0" smtClean="0">
                <a:latin typeface="楷体" pitchFamily="49" charset="-122"/>
                <a:ea typeface="楷体" pitchFamily="49" charset="-122"/>
              </a:rPr>
              <a:t>》</a:t>
            </a:r>
            <a:r>
              <a:rPr lang="zh-CN" altLang="en-US" sz="3200" dirty="0" smtClean="0">
                <a:latin typeface="楷体" pitchFamily="49" charset="-122"/>
                <a:ea typeface="楷体" pitchFamily="49" charset="-122"/>
              </a:rPr>
              <a:t>第二十六条</a:t>
            </a:r>
            <a:endParaRPr lang="zh-CN" altLang="en-US" sz="3200" dirty="0"/>
          </a:p>
        </p:txBody>
      </p:sp>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357166"/>
            <a:ext cx="9144000" cy="1066800"/>
          </a:xfrm>
        </p:spPr>
        <p:txBody>
          <a:bodyPr>
            <a:normAutofit/>
          </a:bodyPr>
          <a:lstStyle/>
          <a:p>
            <a:r>
              <a:rPr lang="zh-CN" altLang="en-US" b="1" dirty="0" smtClean="0">
                <a:latin typeface="楷体" pitchFamily="49" charset="-122"/>
                <a:ea typeface="楷体" pitchFamily="49" charset="-122"/>
              </a:rPr>
              <a:t>四、项目结题验收</a:t>
            </a:r>
            <a:r>
              <a:rPr lang="en-US" altLang="zh-CN" b="1" dirty="0" smtClean="0">
                <a:latin typeface="楷体" pitchFamily="49" charset="-122"/>
                <a:ea typeface="楷体" pitchFamily="49" charset="-122"/>
              </a:rPr>
              <a:t>—</a:t>
            </a:r>
            <a:r>
              <a:rPr lang="zh-CN" altLang="en-US" b="1" dirty="0" smtClean="0">
                <a:latin typeface="楷体" pitchFamily="49" charset="-122"/>
                <a:ea typeface="楷体" pitchFamily="49" charset="-122"/>
              </a:rPr>
              <a:t>关注的内容</a:t>
            </a:r>
            <a:endParaRPr lang="en-GB" altLang="en-US" b="1" dirty="0">
              <a:latin typeface="楷体" pitchFamily="49" charset="-122"/>
              <a:ea typeface="楷体" pitchFamily="49" charset="-122"/>
            </a:endParaRPr>
          </a:p>
        </p:txBody>
      </p:sp>
      <p:graphicFrame>
        <p:nvGraphicFramePr>
          <p:cNvPr id="14" name="图示 13"/>
          <p:cNvGraphicFramePr/>
          <p:nvPr/>
        </p:nvGraphicFramePr>
        <p:xfrm>
          <a:off x="142844" y="1214422"/>
          <a:ext cx="8786842" cy="5461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500042"/>
            <a:ext cx="8229600" cy="857256"/>
          </a:xfrm>
        </p:spPr>
        <p:txBody>
          <a:bodyPr>
            <a:normAutofit/>
          </a:bodyPr>
          <a:lstStyle/>
          <a:p>
            <a:r>
              <a:rPr lang="zh-CN" altLang="en-US" b="1" dirty="0" smtClean="0">
                <a:latin typeface="楷体" pitchFamily="49" charset="-122"/>
                <a:ea typeface="楷体" pitchFamily="49" charset="-122"/>
              </a:rPr>
              <a:t>四、项目结题验收</a:t>
            </a:r>
            <a:r>
              <a:rPr lang="en-US" altLang="zh-CN" b="1" dirty="0" smtClean="0">
                <a:latin typeface="楷体" pitchFamily="49" charset="-122"/>
                <a:ea typeface="楷体" pitchFamily="49" charset="-122"/>
              </a:rPr>
              <a:t>——</a:t>
            </a:r>
            <a:r>
              <a:rPr lang="zh-CN" altLang="en-US" b="1" dirty="0" smtClean="0">
                <a:latin typeface="楷体" pitchFamily="49" charset="-122"/>
                <a:ea typeface="楷体" pitchFamily="49" charset="-122"/>
              </a:rPr>
              <a:t>形式及程序</a:t>
            </a:r>
            <a:endParaRPr lang="en-GB" b="1" dirty="0">
              <a:latin typeface="楷体" pitchFamily="49" charset="-122"/>
              <a:ea typeface="楷体" pitchFamily="49" charset="-122"/>
            </a:endParaRPr>
          </a:p>
        </p:txBody>
      </p:sp>
      <p:graphicFrame>
        <p:nvGraphicFramePr>
          <p:cNvPr id="5" name="图示 4"/>
          <p:cNvGraphicFramePr/>
          <p:nvPr/>
        </p:nvGraphicFramePr>
        <p:xfrm>
          <a:off x="0" y="1285860"/>
          <a:ext cx="9144000" cy="55721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15"/>
          <p:cNvCxnSpPr>
            <a:cxnSpLocks noChangeShapeType="1"/>
          </p:cNvCxnSpPr>
          <p:nvPr/>
        </p:nvCxnSpPr>
        <p:spPr bwMode="auto">
          <a:xfrm>
            <a:off x="3146419" y="1293803"/>
            <a:ext cx="0" cy="4614862"/>
          </a:xfrm>
          <a:prstGeom prst="line">
            <a:avLst/>
          </a:prstGeom>
          <a:noFill/>
          <a:ln w="19050" algn="ctr">
            <a:solidFill>
              <a:schemeClr val="accent1"/>
            </a:solidFill>
            <a:miter lim="800000"/>
            <a:headEnd/>
            <a:tailEnd/>
          </a:ln>
          <a:extLst>
            <a:ext uri="{909E8E84-426E-40DD-AFC4-6F175D3DCCD1}">
              <a14:hiddenFill xmlns="" xmlns:a14="http://schemas.microsoft.com/office/drawing/2010/main">
                <a:noFill/>
              </a14:hiddenFill>
            </a:ext>
          </a:extLst>
        </p:spPr>
      </p:cxnSp>
      <p:sp>
        <p:nvSpPr>
          <p:cNvPr id="5" name="文本框 16"/>
          <p:cNvSpPr txBox="1"/>
          <p:nvPr/>
        </p:nvSpPr>
        <p:spPr>
          <a:xfrm>
            <a:off x="3643306" y="1428736"/>
            <a:ext cx="2969083" cy="461665"/>
          </a:xfrm>
          <a:prstGeom prst="rect">
            <a:avLst/>
          </a:prstGeom>
          <a:noFill/>
        </p:spPr>
        <p:txBody>
          <a:bodyPr wrap="none">
            <a:spAutoFit/>
          </a:bodyPr>
          <a:lstStyle/>
          <a:p>
            <a:pPr eaLnBrk="1" fontAlgn="auto" hangingPunct="1">
              <a:spcBef>
                <a:spcPts val="0"/>
              </a:spcBef>
              <a:spcAft>
                <a:spcPts val="0"/>
              </a:spcAft>
              <a:defRPr/>
            </a:pPr>
            <a:r>
              <a:rPr lang="zh-CN" altLang="en-US" sz="2400" b="1" kern="0" dirty="0" smtClean="0">
                <a:solidFill>
                  <a:schemeClr val="accent1"/>
                </a:solidFill>
                <a:latin typeface="Times New Roman"/>
                <a:ea typeface="+mn-ea"/>
              </a:rPr>
              <a:t>资金管理的政策背景</a:t>
            </a:r>
            <a:endParaRPr lang="zh-CN" altLang="en-US" sz="2400" b="1" kern="0" dirty="0">
              <a:solidFill>
                <a:schemeClr val="accent1"/>
              </a:solidFill>
              <a:latin typeface="Times New Roman"/>
              <a:ea typeface="+mn-ea"/>
            </a:endParaRPr>
          </a:p>
        </p:txBody>
      </p:sp>
      <p:sp>
        <p:nvSpPr>
          <p:cNvPr id="6" name="文本框 17"/>
          <p:cNvSpPr txBox="1"/>
          <p:nvPr/>
        </p:nvSpPr>
        <p:spPr>
          <a:xfrm>
            <a:off x="3635896" y="2348880"/>
            <a:ext cx="2040943"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项目预算评审</a:t>
            </a:r>
            <a:endParaRPr lang="zh-CN" altLang="en-US" sz="2400" b="1" kern="0" dirty="0">
              <a:solidFill>
                <a:schemeClr val="accent1"/>
              </a:solidFill>
              <a:latin typeface="Times New Roman"/>
            </a:endParaRPr>
          </a:p>
        </p:txBody>
      </p:sp>
      <p:sp>
        <p:nvSpPr>
          <p:cNvPr id="7" name="文本框 18"/>
          <p:cNvSpPr txBox="1"/>
          <p:nvPr/>
        </p:nvSpPr>
        <p:spPr>
          <a:xfrm>
            <a:off x="3635896" y="3212976"/>
            <a:ext cx="2031325"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中期财务检查</a:t>
            </a:r>
          </a:p>
        </p:txBody>
      </p:sp>
      <p:sp>
        <p:nvSpPr>
          <p:cNvPr id="8" name="文本框 19"/>
          <p:cNvSpPr txBox="1"/>
          <p:nvPr/>
        </p:nvSpPr>
        <p:spPr>
          <a:xfrm>
            <a:off x="3635896" y="4149080"/>
            <a:ext cx="2031325"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项目结题验收</a:t>
            </a:r>
            <a:endParaRPr lang="zh-CN" altLang="en-US" sz="2400" b="1" kern="0" dirty="0">
              <a:solidFill>
                <a:schemeClr val="accent1"/>
              </a:solidFill>
              <a:latin typeface="Times New Roman"/>
            </a:endParaRPr>
          </a:p>
        </p:txBody>
      </p:sp>
      <p:sp>
        <p:nvSpPr>
          <p:cNvPr id="9" name="文本框 20"/>
          <p:cNvSpPr txBox="1"/>
          <p:nvPr/>
        </p:nvSpPr>
        <p:spPr>
          <a:xfrm>
            <a:off x="785786" y="3071810"/>
            <a:ext cx="1339850" cy="785812"/>
          </a:xfrm>
          <a:prstGeom prst="rect">
            <a:avLst/>
          </a:prstGeom>
          <a:noFill/>
        </p:spPr>
        <p:txBody>
          <a:bodyPr wrap="none">
            <a:spAutoFit/>
          </a:bodyPr>
          <a:lstStyle/>
          <a:p>
            <a:pPr eaLnBrk="1" fontAlgn="auto" hangingPunct="1">
              <a:spcBef>
                <a:spcPts val="0"/>
              </a:spcBef>
              <a:spcAft>
                <a:spcPts val="0"/>
              </a:spcAft>
              <a:defRPr/>
            </a:pPr>
            <a:r>
              <a:rPr lang="zh-CN" altLang="en-US" sz="4500" b="1" kern="0" dirty="0">
                <a:solidFill>
                  <a:schemeClr val="accent1"/>
                </a:solidFill>
                <a:latin typeface="华文中宋"/>
                <a:ea typeface="华文中宋"/>
              </a:rPr>
              <a:t>目录</a:t>
            </a:r>
          </a:p>
        </p:txBody>
      </p:sp>
      <p:sp>
        <p:nvSpPr>
          <p:cNvPr id="10" name="任意多边形 9"/>
          <p:cNvSpPr/>
          <p:nvPr/>
        </p:nvSpPr>
        <p:spPr>
          <a:xfrm>
            <a:off x="2843808" y="1412776"/>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FFFF"/>
                </a:solidFill>
                <a:latin typeface="Times New Roman"/>
                <a:ea typeface="幼圆"/>
              </a:rPr>
              <a:t>1</a:t>
            </a:r>
            <a:endParaRPr lang="zh-CN" altLang="en-US" sz="3200" kern="0" dirty="0">
              <a:solidFill>
                <a:srgbClr val="FFFFFF"/>
              </a:solidFill>
              <a:latin typeface="Times New Roman"/>
              <a:ea typeface="幼圆"/>
            </a:endParaRPr>
          </a:p>
        </p:txBody>
      </p:sp>
      <p:sp>
        <p:nvSpPr>
          <p:cNvPr id="11" name="任意多边形 10"/>
          <p:cNvSpPr/>
          <p:nvPr/>
        </p:nvSpPr>
        <p:spPr>
          <a:xfrm>
            <a:off x="2843808" y="2276872"/>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a:defRPr/>
            </a:pPr>
            <a:r>
              <a:rPr lang="en-US" altLang="zh-CN" sz="3200" kern="0" dirty="0">
                <a:solidFill>
                  <a:srgbClr val="FFFFFF"/>
                </a:solidFill>
                <a:latin typeface="Times New Roman"/>
                <a:ea typeface="幼圆"/>
              </a:rPr>
              <a:t>2</a:t>
            </a:r>
            <a:endParaRPr lang="zh-CN" altLang="en-US" sz="3200" kern="0" dirty="0">
              <a:solidFill>
                <a:srgbClr val="FFFFFF"/>
              </a:solidFill>
              <a:latin typeface="Times New Roman"/>
              <a:ea typeface="幼圆"/>
            </a:endParaRPr>
          </a:p>
        </p:txBody>
      </p:sp>
      <p:sp>
        <p:nvSpPr>
          <p:cNvPr id="12" name="任意多边形 11"/>
          <p:cNvSpPr/>
          <p:nvPr/>
        </p:nvSpPr>
        <p:spPr>
          <a:xfrm>
            <a:off x="2843808" y="3140968"/>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a:defRPr/>
            </a:pPr>
            <a:r>
              <a:rPr lang="en-US" altLang="zh-CN" sz="3200" kern="0" dirty="0">
                <a:solidFill>
                  <a:srgbClr val="FFFFFF"/>
                </a:solidFill>
                <a:latin typeface="Times New Roman"/>
                <a:ea typeface="幼圆"/>
              </a:rPr>
              <a:t>3</a:t>
            </a:r>
            <a:endParaRPr lang="zh-CN" altLang="en-US" sz="3200" kern="0" dirty="0">
              <a:solidFill>
                <a:srgbClr val="FFFFFF"/>
              </a:solidFill>
              <a:latin typeface="Times New Roman"/>
              <a:ea typeface="幼圆"/>
            </a:endParaRPr>
          </a:p>
        </p:txBody>
      </p:sp>
      <p:sp>
        <p:nvSpPr>
          <p:cNvPr id="13" name="任意多边形 12"/>
          <p:cNvSpPr/>
          <p:nvPr/>
        </p:nvSpPr>
        <p:spPr>
          <a:xfrm>
            <a:off x="2843808" y="4077072"/>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FFFF"/>
                </a:solidFill>
                <a:latin typeface="Times New Roman"/>
                <a:ea typeface="幼圆"/>
              </a:rPr>
              <a:t>4</a:t>
            </a:r>
            <a:endParaRPr lang="zh-CN" altLang="en-US" sz="3200" kern="0" dirty="0">
              <a:solidFill>
                <a:srgbClr val="FFFFFF"/>
              </a:solidFill>
              <a:latin typeface="Times New Roman"/>
              <a:ea typeface="幼圆"/>
            </a:endParaRPr>
          </a:p>
        </p:txBody>
      </p:sp>
      <p:sp>
        <p:nvSpPr>
          <p:cNvPr id="14" name="任意多边形 13"/>
          <p:cNvSpPr/>
          <p:nvPr/>
        </p:nvSpPr>
        <p:spPr>
          <a:xfrm>
            <a:off x="2843808" y="5013176"/>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a:defRPr/>
            </a:pPr>
            <a:r>
              <a:rPr lang="en-US" altLang="zh-CN" sz="3200" b="1" kern="0" dirty="0" smtClean="0">
                <a:solidFill>
                  <a:srgbClr val="C00000"/>
                </a:solidFill>
                <a:latin typeface="Times New Roman"/>
              </a:rPr>
              <a:t>5</a:t>
            </a:r>
            <a:endParaRPr lang="zh-CN" altLang="en-US" sz="3200" b="1" kern="0" dirty="0">
              <a:solidFill>
                <a:srgbClr val="C00000"/>
              </a:solidFill>
              <a:latin typeface="Times New Roman"/>
            </a:endParaRPr>
          </a:p>
        </p:txBody>
      </p:sp>
      <p:sp>
        <p:nvSpPr>
          <p:cNvPr id="15" name="文本框 19"/>
          <p:cNvSpPr txBox="1"/>
          <p:nvPr/>
        </p:nvSpPr>
        <p:spPr>
          <a:xfrm>
            <a:off x="3563888" y="5085184"/>
            <a:ext cx="3570208" cy="461665"/>
          </a:xfrm>
          <a:prstGeom prst="rect">
            <a:avLst/>
          </a:prstGeom>
          <a:noFill/>
        </p:spPr>
        <p:txBody>
          <a:bodyPr wrap="none">
            <a:spAutoFit/>
          </a:bodyPr>
          <a:lstStyle/>
          <a:p>
            <a:pPr>
              <a:defRPr/>
            </a:pPr>
            <a:r>
              <a:rPr lang="zh-CN" altLang="en-US" sz="2400" b="1" kern="0" dirty="0" smtClean="0">
                <a:solidFill>
                  <a:srgbClr val="C00000"/>
                </a:solidFill>
                <a:latin typeface="Times New Roman"/>
              </a:rPr>
              <a:t>加强预算管理的几点建议</a:t>
            </a:r>
            <a:endParaRPr lang="zh-CN" altLang="en-US" sz="2400" b="1" kern="0" dirty="0">
              <a:solidFill>
                <a:srgbClr val="C00000"/>
              </a:solidFill>
              <a:latin typeface="Times New Roman"/>
            </a:endParaRPr>
          </a:p>
        </p:txBody>
      </p:sp>
    </p:spTree>
    <p:extLst>
      <p:ext uri="{BB962C8B-B14F-4D97-AF65-F5344CB8AC3E}">
        <p14:creationId xmlns="" xmlns:p14="http://schemas.microsoft.com/office/powerpoint/2010/main" val="1278832861"/>
      </p:ext>
    </p:extLst>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642918"/>
            <a:ext cx="8292045" cy="653552"/>
          </a:xfrm>
        </p:spPr>
        <p:txBody>
          <a:bodyPr>
            <a:normAutofit fontScale="90000"/>
          </a:bodyPr>
          <a:lstStyle/>
          <a:p>
            <a:r>
              <a:rPr lang="zh-CN" altLang="en-US" b="1" dirty="0" smtClean="0">
                <a:latin typeface="楷体" pitchFamily="49" charset="-122"/>
                <a:ea typeface="楷体" pitchFamily="49" charset="-122"/>
              </a:rPr>
              <a:t>五、加强预算管理的几点建议</a:t>
            </a:r>
            <a:endParaRPr lang="en-GB" b="1" dirty="0">
              <a:latin typeface="楷体" pitchFamily="49" charset="-122"/>
              <a:ea typeface="楷体" pitchFamily="49" charset="-122"/>
            </a:endParaRPr>
          </a:p>
        </p:txBody>
      </p:sp>
      <p:sp>
        <p:nvSpPr>
          <p:cNvPr id="3" name="内容占位符 2"/>
          <p:cNvSpPr>
            <a:spLocks noGrp="1"/>
          </p:cNvSpPr>
          <p:nvPr>
            <p:ph idx="1"/>
          </p:nvPr>
        </p:nvSpPr>
        <p:spPr>
          <a:xfrm>
            <a:off x="357158" y="1357298"/>
            <a:ext cx="8568952" cy="4882294"/>
          </a:xfrm>
        </p:spPr>
        <p:txBody>
          <a:bodyPr>
            <a:normAutofit/>
          </a:bodyPr>
          <a:lstStyle/>
          <a:p>
            <a:pPr marL="0">
              <a:buNone/>
            </a:pPr>
            <a:r>
              <a:rPr lang="zh-CN" altLang="en-US" sz="3200" dirty="0" smtClean="0">
                <a:latin typeface="楷体" pitchFamily="49" charset="-122"/>
                <a:ea typeface="楷体" pitchFamily="49" charset="-122"/>
              </a:rPr>
              <a:t>（一）重视项目资金预算编报工作</a:t>
            </a:r>
            <a:endParaRPr lang="en-US" altLang="zh-CN" sz="3200" dirty="0" smtClean="0">
              <a:latin typeface="楷体" pitchFamily="49" charset="-122"/>
              <a:ea typeface="楷体" pitchFamily="49" charset="-122"/>
            </a:endParaRPr>
          </a:p>
          <a:p>
            <a:pPr marL="0">
              <a:buNone/>
            </a:pPr>
            <a:endParaRPr lang="en-US" altLang="zh-CN" sz="3600" dirty="0" smtClean="0">
              <a:latin typeface="楷体" pitchFamily="49" charset="-122"/>
              <a:ea typeface="楷体" pitchFamily="49" charset="-122"/>
            </a:endParaRPr>
          </a:p>
          <a:p>
            <a:pPr marL="0">
              <a:buNone/>
            </a:pPr>
            <a:endParaRPr lang="en-GB" altLang="en-US" sz="3600" dirty="0" smtClean="0">
              <a:latin typeface="楷体" pitchFamily="49" charset="-122"/>
              <a:ea typeface="楷体" pitchFamily="49" charset="-122"/>
            </a:endParaRPr>
          </a:p>
          <a:p>
            <a:pPr marL="0">
              <a:buNone/>
            </a:pPr>
            <a:endParaRPr lang="en-GB" altLang="en-US" sz="3200" b="0" dirty="0" smtClean="0">
              <a:latin typeface="楷体" pitchFamily="49" charset="-122"/>
              <a:ea typeface="楷体" pitchFamily="49" charset="-122"/>
            </a:endParaRPr>
          </a:p>
          <a:p>
            <a:pPr marL="0">
              <a:buNone/>
            </a:pPr>
            <a:endParaRPr lang="en-GB" sz="3200" dirty="0">
              <a:latin typeface="楷体" pitchFamily="49" charset="-122"/>
              <a:ea typeface="楷体" pitchFamily="49" charset="-122"/>
            </a:endParaRPr>
          </a:p>
        </p:txBody>
      </p:sp>
      <p:graphicFrame>
        <p:nvGraphicFramePr>
          <p:cNvPr id="4" name="图示 3"/>
          <p:cNvGraphicFramePr/>
          <p:nvPr/>
        </p:nvGraphicFramePr>
        <p:xfrm>
          <a:off x="500034" y="2071678"/>
          <a:ext cx="8143932"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28596" y="642918"/>
            <a:ext cx="8292045" cy="653552"/>
          </a:xfrm>
        </p:spPr>
        <p:txBody>
          <a:bodyPr>
            <a:normAutofit fontScale="90000"/>
          </a:bodyPr>
          <a:lstStyle/>
          <a:p>
            <a:r>
              <a:rPr lang="zh-CN" altLang="en-US" b="1" dirty="0" smtClean="0">
                <a:latin typeface="楷体" pitchFamily="49" charset="-122"/>
                <a:ea typeface="楷体" pitchFamily="49" charset="-122"/>
              </a:rPr>
              <a:t>五、加强预算管理的几点建议</a:t>
            </a:r>
            <a:endParaRPr lang="en-GB" b="1" dirty="0">
              <a:latin typeface="楷体" pitchFamily="49" charset="-122"/>
              <a:ea typeface="楷体" pitchFamily="49" charset="-122"/>
            </a:endParaRPr>
          </a:p>
        </p:txBody>
      </p:sp>
      <p:sp>
        <p:nvSpPr>
          <p:cNvPr id="3" name="内容占位符 2"/>
          <p:cNvSpPr>
            <a:spLocks noGrp="1"/>
          </p:cNvSpPr>
          <p:nvPr>
            <p:ph idx="1"/>
          </p:nvPr>
        </p:nvSpPr>
        <p:spPr>
          <a:xfrm>
            <a:off x="323528" y="1643050"/>
            <a:ext cx="8568952" cy="3000396"/>
          </a:xfrm>
        </p:spPr>
        <p:txBody>
          <a:bodyPr>
            <a:normAutofit/>
          </a:bodyPr>
          <a:lstStyle/>
          <a:p>
            <a:pPr marL="0">
              <a:buNone/>
            </a:pPr>
            <a:endParaRPr lang="en-GB" altLang="en-US" sz="3600" dirty="0" smtClean="0">
              <a:latin typeface="楷体" pitchFamily="49" charset="-122"/>
              <a:ea typeface="楷体" pitchFamily="49" charset="-122"/>
            </a:endParaRPr>
          </a:p>
          <a:p>
            <a:pPr marL="0">
              <a:buNone/>
            </a:pPr>
            <a:r>
              <a:rPr lang="zh-CN" altLang="en-US" sz="3200" dirty="0" smtClean="0">
                <a:latin typeface="楷体" pitchFamily="49" charset="-122"/>
                <a:ea typeface="楷体" pitchFamily="49" charset="-122"/>
              </a:rPr>
              <a:t>    （二）加大国家财经法规和科技经费管理制度的培训宣传力度</a:t>
            </a:r>
            <a:endParaRPr lang="en-US" altLang="zh-CN" sz="3200" dirty="0" smtClean="0">
              <a:latin typeface="楷体" pitchFamily="49" charset="-122"/>
              <a:ea typeface="楷体" pitchFamily="49" charset="-122"/>
            </a:endParaRPr>
          </a:p>
          <a:p>
            <a:pPr marL="0">
              <a:buNone/>
            </a:pPr>
            <a:endParaRPr lang="en-GB" altLang="en-US" sz="3200" dirty="0" smtClean="0">
              <a:latin typeface="楷体" pitchFamily="49" charset="-122"/>
              <a:ea typeface="楷体" pitchFamily="49" charset="-122"/>
            </a:endParaRPr>
          </a:p>
          <a:p>
            <a:pPr marL="0">
              <a:buNone/>
            </a:pPr>
            <a:r>
              <a:rPr lang="zh-CN" altLang="en-US" sz="3200" dirty="0" smtClean="0">
                <a:latin typeface="楷体" pitchFamily="49" charset="-122"/>
                <a:ea typeface="楷体" pitchFamily="49" charset="-122"/>
              </a:rPr>
              <a:t>    （三）重视资金的全过程管理</a:t>
            </a:r>
            <a:endParaRPr lang="en-GB" altLang="en-US" sz="3200" dirty="0" smtClean="0">
              <a:latin typeface="楷体" pitchFamily="49" charset="-122"/>
              <a:ea typeface="楷体" pitchFamily="49" charset="-122"/>
            </a:endParaRPr>
          </a:p>
          <a:p>
            <a:pPr marL="0">
              <a:buNone/>
            </a:pPr>
            <a:endParaRPr lang="en-GB" altLang="en-US" sz="3200" b="0" dirty="0" smtClean="0">
              <a:latin typeface="楷体" pitchFamily="49" charset="-122"/>
              <a:ea typeface="楷体" pitchFamily="49" charset="-122"/>
            </a:endParaRPr>
          </a:p>
          <a:p>
            <a:pPr marL="0">
              <a:buNone/>
            </a:pPr>
            <a:endParaRPr lang="en-GB" sz="3200" dirty="0">
              <a:latin typeface="楷体" pitchFamily="49" charset="-122"/>
              <a:ea typeface="楷体" pitchFamily="49" charset="-122"/>
            </a:endParaRPr>
          </a:p>
        </p:txBody>
      </p:sp>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85786" y="2928934"/>
            <a:ext cx="7772400" cy="1362075"/>
          </a:xfrm>
        </p:spPr>
        <p:txBody>
          <a:bodyPr>
            <a:normAutofit/>
          </a:bodyPr>
          <a:lstStyle/>
          <a:p>
            <a:pPr algn="ctr"/>
            <a:r>
              <a:rPr lang="zh-CN" altLang="en-US" sz="4000" dirty="0" smtClean="0">
                <a:solidFill>
                  <a:schemeClr val="accent1"/>
                </a:solidFill>
              </a:rPr>
              <a:t>敬请批评指正！</a:t>
            </a:r>
            <a:endParaRPr lang="en-GB" sz="4000" dirty="0">
              <a:solidFill>
                <a:schemeClr val="accent1"/>
              </a:solidFill>
            </a:endParaRPr>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571480"/>
            <a:ext cx="8501122" cy="714380"/>
          </a:xfrm>
        </p:spPr>
        <p:txBody>
          <a:bodyPr>
            <a:normAutofit/>
          </a:bodyPr>
          <a:lstStyle/>
          <a:p>
            <a:r>
              <a:rPr lang="zh-CN" altLang="en-US" b="1" dirty="0" smtClean="0">
                <a:latin typeface="楷体" pitchFamily="49" charset="-122"/>
                <a:ea typeface="楷体" pitchFamily="49" charset="-122"/>
              </a:rPr>
              <a:t>一、资金管理的政策背景</a:t>
            </a:r>
            <a:endParaRPr lang="en-GB" b="1" dirty="0">
              <a:latin typeface="楷体" pitchFamily="49" charset="-122"/>
              <a:ea typeface="楷体" pitchFamily="49" charset="-122"/>
            </a:endParaRPr>
          </a:p>
        </p:txBody>
      </p:sp>
      <p:sp>
        <p:nvSpPr>
          <p:cNvPr id="5" name="圆角矩形 4"/>
          <p:cNvSpPr/>
          <p:nvPr/>
        </p:nvSpPr>
        <p:spPr>
          <a:xfrm>
            <a:off x="285720" y="1428736"/>
            <a:ext cx="8429684"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3200" dirty="0" smtClean="0">
                <a:latin typeface="楷体" pitchFamily="49" charset="-122"/>
                <a:ea typeface="楷体" pitchFamily="49" charset="-122"/>
              </a:rPr>
              <a:t>1.</a:t>
            </a:r>
            <a:r>
              <a:rPr lang="zh-CN" altLang="en-US" sz="3200" dirty="0" smtClean="0">
                <a:latin typeface="楷体" pitchFamily="49" charset="-122"/>
                <a:ea typeface="楷体" pitchFamily="49" charset="-122"/>
              </a:rPr>
              <a:t>国家政策要求</a:t>
            </a:r>
            <a:r>
              <a:rPr lang="en-US" altLang="zh-CN" sz="3200" dirty="0" smtClean="0">
                <a:latin typeface="楷体" pitchFamily="49" charset="-122"/>
                <a:ea typeface="楷体" pitchFamily="49" charset="-122"/>
              </a:rPr>
              <a:t>——</a:t>
            </a:r>
            <a:r>
              <a:rPr lang="zh-CN" altLang="en-US" sz="3200" dirty="0" smtClean="0">
                <a:latin typeface="楷体" pitchFamily="49" charset="-122"/>
                <a:ea typeface="楷体" pitchFamily="49" charset="-122"/>
              </a:rPr>
              <a:t>改进科研项目管理流程</a:t>
            </a:r>
            <a:endParaRPr lang="en-GB" sz="3200" dirty="0">
              <a:latin typeface="楷体" pitchFamily="49" charset="-122"/>
              <a:ea typeface="楷体" pitchFamily="49" charset="-122"/>
            </a:endParaRPr>
          </a:p>
        </p:txBody>
      </p:sp>
      <p:sp>
        <p:nvSpPr>
          <p:cNvPr id="8" name="TextBox 7"/>
          <p:cNvSpPr txBox="1"/>
          <p:nvPr/>
        </p:nvSpPr>
        <p:spPr>
          <a:xfrm>
            <a:off x="357158" y="2214555"/>
            <a:ext cx="8286808" cy="1754326"/>
          </a:xfrm>
          <a:prstGeom prst="rect">
            <a:avLst/>
          </a:prstGeom>
          <a:noFill/>
        </p:spPr>
        <p:txBody>
          <a:bodyPr wrap="square" rtlCol="0">
            <a:spAutoFit/>
          </a:bodyPr>
          <a:lstStyle/>
          <a:p>
            <a:pPr lvl="0"/>
            <a:r>
              <a:rPr lang="en-US" altLang="zh-CN" sz="3000" dirty="0" smtClean="0">
                <a:latin typeface="楷体" pitchFamily="49" charset="-122"/>
                <a:ea typeface="楷体" pitchFamily="49" charset="-122"/>
              </a:rPr>
              <a:t>   《</a:t>
            </a:r>
            <a:r>
              <a:rPr lang="zh-CN" altLang="en-US" sz="3000" dirty="0" smtClean="0">
                <a:latin typeface="楷体" pitchFamily="49" charset="-122"/>
                <a:ea typeface="楷体" pitchFamily="49" charset="-122"/>
              </a:rPr>
              <a:t>国务院关于改进加强中央财政科研项目和资金管理的若干意见</a:t>
            </a:r>
            <a:r>
              <a:rPr lang="en-US" altLang="zh-CN" sz="3000" dirty="0" smtClean="0">
                <a:latin typeface="楷体" pitchFamily="49" charset="-122"/>
                <a:ea typeface="楷体" pitchFamily="49" charset="-122"/>
              </a:rPr>
              <a:t>》</a:t>
            </a:r>
            <a:r>
              <a:rPr lang="zh-CN" altLang="en-US" sz="3000" dirty="0" smtClean="0">
                <a:latin typeface="楷体" pitchFamily="49" charset="-122"/>
                <a:ea typeface="楷体" pitchFamily="49" charset="-122"/>
              </a:rPr>
              <a:t>（国发</a:t>
            </a:r>
            <a:r>
              <a:rPr lang="en-US" altLang="zh-CN" sz="3000" dirty="0" smtClean="0">
                <a:latin typeface="楷体" pitchFamily="49" charset="-122"/>
                <a:ea typeface="楷体" pitchFamily="49" charset="-122"/>
              </a:rPr>
              <a:t>〔</a:t>
            </a:r>
            <a:r>
              <a:rPr lang="en-US" sz="3000" dirty="0" smtClean="0">
                <a:latin typeface="楷体" pitchFamily="49" charset="-122"/>
                <a:ea typeface="楷体" pitchFamily="49" charset="-122"/>
              </a:rPr>
              <a:t>2014</a:t>
            </a:r>
            <a:r>
              <a:rPr lang="en-US" altLang="zh-CN" sz="3000" dirty="0" smtClean="0">
                <a:latin typeface="楷体" pitchFamily="49" charset="-122"/>
                <a:ea typeface="楷体" pitchFamily="49" charset="-122"/>
              </a:rPr>
              <a:t>〕</a:t>
            </a:r>
            <a:r>
              <a:rPr lang="en-US" sz="3000" dirty="0" smtClean="0">
                <a:latin typeface="楷体" pitchFamily="49" charset="-122"/>
                <a:ea typeface="楷体" pitchFamily="49" charset="-122"/>
              </a:rPr>
              <a:t>11</a:t>
            </a:r>
            <a:r>
              <a:rPr lang="zh-CN" altLang="en-US" sz="3000" dirty="0" smtClean="0">
                <a:latin typeface="楷体" pitchFamily="49" charset="-122"/>
                <a:ea typeface="楷体" pitchFamily="49" charset="-122"/>
              </a:rPr>
              <a:t>号）规定：</a:t>
            </a:r>
            <a:endParaRPr lang="en-GB" sz="3000" dirty="0" smtClean="0">
              <a:latin typeface="楷体" pitchFamily="49" charset="-122"/>
              <a:ea typeface="楷体" pitchFamily="49" charset="-122"/>
            </a:endParaRPr>
          </a:p>
          <a:p>
            <a:endParaRPr lang="zh-CN" altLang="en-US" dirty="0"/>
          </a:p>
        </p:txBody>
      </p:sp>
      <p:sp>
        <p:nvSpPr>
          <p:cNvPr id="10" name="圆角矩形 9"/>
          <p:cNvSpPr/>
          <p:nvPr/>
        </p:nvSpPr>
        <p:spPr>
          <a:xfrm>
            <a:off x="1643042" y="4214818"/>
            <a:ext cx="1928826" cy="1285884"/>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lvl="0" algn="ctr"/>
            <a:r>
              <a:rPr lang="zh-CN" altLang="en-US" sz="2400" dirty="0" smtClean="0">
                <a:latin typeface="楷体" pitchFamily="49" charset="-122"/>
                <a:ea typeface="楷体" pitchFamily="49" charset="-122"/>
              </a:rPr>
              <a:t>改进科研项目管理流程</a:t>
            </a:r>
            <a:endParaRPr lang="zh-CN" altLang="en-US" sz="2400" dirty="0">
              <a:latin typeface="楷体" pitchFamily="49" charset="-122"/>
              <a:ea typeface="楷体" pitchFamily="49" charset="-122"/>
            </a:endParaRPr>
          </a:p>
        </p:txBody>
      </p:sp>
      <p:sp>
        <p:nvSpPr>
          <p:cNvPr id="11" name="圆角矩形 10"/>
          <p:cNvSpPr/>
          <p:nvPr/>
        </p:nvSpPr>
        <p:spPr>
          <a:xfrm>
            <a:off x="4786314" y="3357562"/>
            <a:ext cx="2428892" cy="78581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a:r>
              <a:rPr lang="zh-CN" altLang="en-US" sz="2400" dirty="0" smtClean="0">
                <a:latin typeface="楷体" pitchFamily="49" charset="-122"/>
                <a:ea typeface="楷体" pitchFamily="49" charset="-122"/>
              </a:rPr>
              <a:t>规范项目立项</a:t>
            </a:r>
            <a:endParaRPr lang="zh-CN" altLang="en-US" sz="2400" dirty="0">
              <a:latin typeface="楷体" pitchFamily="49" charset="-122"/>
              <a:ea typeface="楷体" pitchFamily="49" charset="-122"/>
            </a:endParaRPr>
          </a:p>
        </p:txBody>
      </p:sp>
      <p:sp>
        <p:nvSpPr>
          <p:cNvPr id="12" name="圆角矩形 11"/>
          <p:cNvSpPr/>
          <p:nvPr/>
        </p:nvSpPr>
        <p:spPr>
          <a:xfrm>
            <a:off x="4786314" y="4429132"/>
            <a:ext cx="2428892" cy="78581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a:r>
              <a:rPr lang="zh-CN" altLang="en-US" sz="2400" dirty="0" smtClean="0">
                <a:latin typeface="楷体" pitchFamily="49" charset="-122"/>
                <a:ea typeface="楷体" pitchFamily="49" charset="-122"/>
              </a:rPr>
              <a:t>明确项目过程</a:t>
            </a:r>
            <a:endParaRPr lang="en-US" altLang="zh-CN" sz="2400" dirty="0" smtClean="0">
              <a:latin typeface="楷体" pitchFamily="49" charset="-122"/>
              <a:ea typeface="楷体" pitchFamily="49" charset="-122"/>
            </a:endParaRPr>
          </a:p>
          <a:p>
            <a:pPr lvl="0" algn="ctr"/>
            <a:r>
              <a:rPr lang="zh-CN" altLang="en-US" sz="2400" dirty="0" smtClean="0">
                <a:latin typeface="楷体" pitchFamily="49" charset="-122"/>
                <a:ea typeface="楷体" pitchFamily="49" charset="-122"/>
              </a:rPr>
              <a:t>管理职责</a:t>
            </a:r>
            <a:endParaRPr lang="zh-CN" altLang="en-US" sz="2400" dirty="0">
              <a:latin typeface="楷体" pitchFamily="49" charset="-122"/>
              <a:ea typeface="楷体" pitchFamily="49" charset="-122"/>
            </a:endParaRPr>
          </a:p>
        </p:txBody>
      </p:sp>
      <p:sp>
        <p:nvSpPr>
          <p:cNvPr id="13" name="圆角矩形 12"/>
          <p:cNvSpPr/>
          <p:nvPr/>
        </p:nvSpPr>
        <p:spPr>
          <a:xfrm>
            <a:off x="4786314" y="5500702"/>
            <a:ext cx="2428892" cy="78581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a:r>
              <a:rPr lang="zh-CN" altLang="en-US" sz="2400" dirty="0" smtClean="0">
                <a:latin typeface="楷体" pitchFamily="49" charset="-122"/>
                <a:ea typeface="楷体" pitchFamily="49" charset="-122"/>
              </a:rPr>
              <a:t>加强项目验收和结题审查</a:t>
            </a:r>
            <a:endParaRPr lang="zh-CN" altLang="en-US" sz="2400" dirty="0">
              <a:latin typeface="楷体" pitchFamily="49" charset="-122"/>
              <a:ea typeface="楷体" pitchFamily="49" charset="-122"/>
            </a:endParaRPr>
          </a:p>
        </p:txBody>
      </p:sp>
      <p:sp>
        <p:nvSpPr>
          <p:cNvPr id="24" name="左大括号 23"/>
          <p:cNvSpPr/>
          <p:nvPr/>
        </p:nvSpPr>
        <p:spPr>
          <a:xfrm>
            <a:off x="3857620" y="3714752"/>
            <a:ext cx="785818" cy="2357454"/>
          </a:xfrm>
          <a:prstGeom prst="leftBrace">
            <a:avLst>
              <a:gd name="adj1" fmla="val 8333"/>
              <a:gd name="adj2" fmla="val 49364"/>
            </a:avLst>
          </a:prstGeom>
        </p:spPr>
        <p:style>
          <a:lnRef idx="3">
            <a:schemeClr val="accent6"/>
          </a:lnRef>
          <a:fillRef idx="0">
            <a:schemeClr val="accent6"/>
          </a:fillRef>
          <a:effectRef idx="2">
            <a:schemeClr val="accent6"/>
          </a:effectRef>
          <a:fontRef idx="minor">
            <a:schemeClr val="tx1"/>
          </a:fontRef>
        </p:style>
        <p:txBody>
          <a:bodyPr rtlCol="0" anchor="ctr"/>
          <a:lstStyle/>
          <a:p>
            <a:pPr algn="ctr"/>
            <a:endParaRPr lang="zh-CN" altLang="en-US"/>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571480"/>
            <a:ext cx="8501122" cy="714380"/>
          </a:xfrm>
        </p:spPr>
        <p:txBody>
          <a:bodyPr>
            <a:normAutofit/>
          </a:bodyPr>
          <a:lstStyle/>
          <a:p>
            <a:r>
              <a:rPr lang="zh-CN" altLang="en-US" b="1" dirty="0" smtClean="0">
                <a:latin typeface="楷体" pitchFamily="49" charset="-122"/>
                <a:ea typeface="楷体" pitchFamily="49" charset="-122"/>
              </a:rPr>
              <a:t>一、资金管理的政策背景</a:t>
            </a:r>
            <a:endParaRPr lang="en-GB" b="1" dirty="0">
              <a:latin typeface="楷体" pitchFamily="49" charset="-122"/>
              <a:ea typeface="楷体" pitchFamily="49" charset="-122"/>
            </a:endParaRPr>
          </a:p>
        </p:txBody>
      </p:sp>
      <p:sp>
        <p:nvSpPr>
          <p:cNvPr id="5" name="圆角矩形 4"/>
          <p:cNvSpPr/>
          <p:nvPr/>
        </p:nvSpPr>
        <p:spPr>
          <a:xfrm>
            <a:off x="285720" y="1428736"/>
            <a:ext cx="8429684"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3200" dirty="0" smtClean="0">
                <a:latin typeface="楷体" pitchFamily="49" charset="-122"/>
                <a:ea typeface="楷体" pitchFamily="49" charset="-122"/>
              </a:rPr>
              <a:t>1.</a:t>
            </a:r>
            <a:r>
              <a:rPr lang="zh-CN" altLang="en-US" sz="3200" dirty="0" smtClean="0">
                <a:latin typeface="楷体" pitchFamily="49" charset="-122"/>
                <a:ea typeface="楷体" pitchFamily="49" charset="-122"/>
              </a:rPr>
              <a:t>国家政策要求</a:t>
            </a:r>
            <a:r>
              <a:rPr lang="en-US" altLang="zh-CN" sz="3200" dirty="0" smtClean="0">
                <a:latin typeface="楷体" pitchFamily="49" charset="-122"/>
                <a:ea typeface="楷体" pitchFamily="49" charset="-122"/>
              </a:rPr>
              <a:t>——</a:t>
            </a:r>
            <a:r>
              <a:rPr lang="zh-CN" altLang="en-US" sz="3200" dirty="0" smtClean="0">
                <a:latin typeface="楷体" pitchFamily="49" charset="-122"/>
                <a:ea typeface="楷体" pitchFamily="49" charset="-122"/>
              </a:rPr>
              <a:t>改进科研项目资金管理</a:t>
            </a:r>
            <a:endParaRPr lang="en-GB" sz="3200" dirty="0">
              <a:latin typeface="楷体" pitchFamily="49" charset="-122"/>
              <a:ea typeface="楷体" pitchFamily="49" charset="-122"/>
            </a:endParaRPr>
          </a:p>
        </p:txBody>
      </p:sp>
      <p:sp>
        <p:nvSpPr>
          <p:cNvPr id="8" name="TextBox 7"/>
          <p:cNvSpPr txBox="1"/>
          <p:nvPr/>
        </p:nvSpPr>
        <p:spPr>
          <a:xfrm>
            <a:off x="357158" y="2214555"/>
            <a:ext cx="8286808" cy="1754326"/>
          </a:xfrm>
          <a:prstGeom prst="rect">
            <a:avLst/>
          </a:prstGeom>
          <a:noFill/>
        </p:spPr>
        <p:txBody>
          <a:bodyPr wrap="square" rtlCol="0">
            <a:spAutoFit/>
          </a:bodyPr>
          <a:lstStyle/>
          <a:p>
            <a:pPr lvl="0"/>
            <a:r>
              <a:rPr lang="en-US" altLang="zh-CN" sz="3000" dirty="0" smtClean="0">
                <a:latin typeface="楷体" pitchFamily="49" charset="-122"/>
                <a:ea typeface="楷体" pitchFamily="49" charset="-122"/>
              </a:rPr>
              <a:t>   《</a:t>
            </a:r>
            <a:r>
              <a:rPr lang="zh-CN" altLang="en-US" sz="3000" dirty="0" smtClean="0">
                <a:latin typeface="楷体" pitchFamily="49" charset="-122"/>
                <a:ea typeface="楷体" pitchFamily="49" charset="-122"/>
              </a:rPr>
              <a:t>国务院关于改进加强中央财政科研项目和资金管理的若干意见</a:t>
            </a:r>
            <a:r>
              <a:rPr lang="en-US" altLang="zh-CN" sz="3000" dirty="0" smtClean="0">
                <a:latin typeface="楷体" pitchFamily="49" charset="-122"/>
                <a:ea typeface="楷体" pitchFamily="49" charset="-122"/>
              </a:rPr>
              <a:t>》</a:t>
            </a:r>
            <a:r>
              <a:rPr lang="zh-CN" altLang="en-US" sz="3000" dirty="0" smtClean="0">
                <a:latin typeface="楷体" pitchFamily="49" charset="-122"/>
                <a:ea typeface="楷体" pitchFamily="49" charset="-122"/>
              </a:rPr>
              <a:t>（国发</a:t>
            </a:r>
            <a:r>
              <a:rPr lang="en-US" altLang="zh-CN" sz="3000" dirty="0" smtClean="0">
                <a:latin typeface="楷体" pitchFamily="49" charset="-122"/>
                <a:ea typeface="楷体" pitchFamily="49" charset="-122"/>
              </a:rPr>
              <a:t>〔</a:t>
            </a:r>
            <a:r>
              <a:rPr lang="en-US" sz="3000" dirty="0" smtClean="0">
                <a:latin typeface="楷体" pitchFamily="49" charset="-122"/>
                <a:ea typeface="楷体" pitchFamily="49" charset="-122"/>
              </a:rPr>
              <a:t>2014</a:t>
            </a:r>
            <a:r>
              <a:rPr lang="en-US" altLang="zh-CN" sz="3000" dirty="0" smtClean="0">
                <a:latin typeface="楷体" pitchFamily="49" charset="-122"/>
                <a:ea typeface="楷体" pitchFamily="49" charset="-122"/>
              </a:rPr>
              <a:t>〕</a:t>
            </a:r>
            <a:r>
              <a:rPr lang="en-US" sz="3000" dirty="0" smtClean="0">
                <a:latin typeface="楷体" pitchFamily="49" charset="-122"/>
                <a:ea typeface="楷体" pitchFamily="49" charset="-122"/>
              </a:rPr>
              <a:t>11</a:t>
            </a:r>
            <a:r>
              <a:rPr lang="zh-CN" altLang="en-US" sz="3000" dirty="0" smtClean="0">
                <a:latin typeface="楷体" pitchFamily="49" charset="-122"/>
                <a:ea typeface="楷体" pitchFamily="49" charset="-122"/>
              </a:rPr>
              <a:t>号）规定：</a:t>
            </a:r>
            <a:endParaRPr lang="en-GB" sz="3000" dirty="0" smtClean="0">
              <a:latin typeface="楷体" pitchFamily="49" charset="-122"/>
              <a:ea typeface="楷体" pitchFamily="49" charset="-122"/>
            </a:endParaRPr>
          </a:p>
          <a:p>
            <a:endParaRPr lang="zh-CN" altLang="en-US" dirty="0"/>
          </a:p>
        </p:txBody>
      </p:sp>
      <p:sp>
        <p:nvSpPr>
          <p:cNvPr id="14" name="圆角矩形 13"/>
          <p:cNvSpPr/>
          <p:nvPr/>
        </p:nvSpPr>
        <p:spPr>
          <a:xfrm>
            <a:off x="571472" y="3714752"/>
            <a:ext cx="8072494" cy="264320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zh-CN" altLang="en-US" sz="2800" dirty="0" smtClean="0">
                <a:latin typeface="楷体" pitchFamily="49" charset="-122"/>
                <a:ea typeface="楷体" pitchFamily="49" charset="-122"/>
              </a:rPr>
              <a:t>    项目申请单位应当按照规定科学合理、实事求是地编报项目预算；</a:t>
            </a:r>
            <a:endParaRPr lang="en-US" altLang="zh-CN" sz="2800" dirty="0" smtClean="0">
              <a:latin typeface="楷体" pitchFamily="49" charset="-122"/>
              <a:ea typeface="楷体" pitchFamily="49" charset="-122"/>
            </a:endParaRPr>
          </a:p>
          <a:p>
            <a:r>
              <a:rPr lang="en-US" altLang="zh-CN" sz="2800" dirty="0" smtClean="0">
                <a:latin typeface="楷体" pitchFamily="49" charset="-122"/>
                <a:ea typeface="楷体" pitchFamily="49" charset="-122"/>
              </a:rPr>
              <a:t>    </a:t>
            </a:r>
            <a:r>
              <a:rPr lang="zh-CN" altLang="en-US" sz="2800" dirty="0" smtClean="0">
                <a:latin typeface="楷体" pitchFamily="49" charset="-122"/>
                <a:ea typeface="楷体" pitchFamily="49" charset="-122"/>
              </a:rPr>
              <a:t>除以定额补助方式资助的项目外，应当依据科研任务实际需要和财力可能核定项目预算，不得在预算申请前先行设定预算控制额度。</a:t>
            </a:r>
            <a:endParaRPr lang="zh-CN" altLang="en-US" sz="2800" dirty="0">
              <a:latin typeface="楷体" pitchFamily="49" charset="-122"/>
              <a:ea typeface="楷体" pitchFamily="49" charset="-122"/>
            </a:endParaRPr>
          </a:p>
        </p:txBody>
      </p:sp>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571480"/>
            <a:ext cx="8501122" cy="714380"/>
          </a:xfrm>
        </p:spPr>
        <p:txBody>
          <a:bodyPr>
            <a:normAutofit/>
          </a:bodyPr>
          <a:lstStyle/>
          <a:p>
            <a:r>
              <a:rPr lang="zh-CN" altLang="en-US" b="1" dirty="0" smtClean="0">
                <a:latin typeface="楷体" pitchFamily="49" charset="-122"/>
                <a:ea typeface="楷体" pitchFamily="49" charset="-122"/>
              </a:rPr>
              <a:t>一、资金管理的政策背景</a:t>
            </a:r>
            <a:endParaRPr lang="en-GB" b="1" dirty="0">
              <a:latin typeface="楷体" pitchFamily="49" charset="-122"/>
              <a:ea typeface="楷体" pitchFamily="49" charset="-122"/>
            </a:endParaRPr>
          </a:p>
        </p:txBody>
      </p:sp>
      <p:sp>
        <p:nvSpPr>
          <p:cNvPr id="5" name="圆角矩形 4"/>
          <p:cNvSpPr/>
          <p:nvPr/>
        </p:nvSpPr>
        <p:spPr>
          <a:xfrm>
            <a:off x="285720" y="1428736"/>
            <a:ext cx="8429684"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3200" b="1" dirty="0" smtClean="0">
                <a:latin typeface="楷体" pitchFamily="49" charset="-122"/>
                <a:ea typeface="楷体" pitchFamily="49" charset="-122"/>
              </a:rPr>
              <a:t>2.</a:t>
            </a:r>
            <a:r>
              <a:rPr lang="zh-CN" altLang="en-US" sz="3200" b="1" dirty="0" smtClean="0">
                <a:latin typeface="楷体" pitchFamily="49" charset="-122"/>
                <a:ea typeface="楷体" pitchFamily="49" charset="-122"/>
              </a:rPr>
              <a:t>科研项目资助方式分类</a:t>
            </a:r>
            <a:endParaRPr lang="zh-CN" altLang="en-US" sz="3200" dirty="0"/>
          </a:p>
        </p:txBody>
      </p:sp>
      <p:sp>
        <p:nvSpPr>
          <p:cNvPr id="8" name="TextBox 7"/>
          <p:cNvSpPr txBox="1"/>
          <p:nvPr/>
        </p:nvSpPr>
        <p:spPr>
          <a:xfrm>
            <a:off x="357158" y="2285992"/>
            <a:ext cx="8286808" cy="4431983"/>
          </a:xfrm>
          <a:prstGeom prst="rect">
            <a:avLst/>
          </a:prstGeom>
          <a:noFill/>
        </p:spPr>
        <p:txBody>
          <a:bodyPr wrap="square" rtlCol="0">
            <a:spAutoFit/>
          </a:bodyPr>
          <a:lstStyle/>
          <a:p>
            <a:pPr lvl="0">
              <a:buFont typeface="Wingdings" pitchFamily="2" charset="2"/>
              <a:buChar char="u"/>
            </a:pPr>
            <a:r>
              <a:rPr lang="zh-CN" altLang="en-US" sz="2800" dirty="0" smtClean="0">
                <a:latin typeface="楷体" pitchFamily="49" charset="-122"/>
                <a:ea typeface="楷体" pitchFamily="49" charset="-122"/>
              </a:rPr>
              <a:t>成本补偿式</a:t>
            </a:r>
            <a:r>
              <a:rPr lang="en-US" altLang="zh-CN" sz="2800" dirty="0" smtClean="0">
                <a:latin typeface="楷体" pitchFamily="49" charset="-122"/>
                <a:ea typeface="楷体" pitchFamily="49" charset="-122"/>
              </a:rPr>
              <a:t>——</a:t>
            </a:r>
            <a:r>
              <a:rPr lang="zh-CN" altLang="en-US" sz="2800" dirty="0" smtClean="0">
                <a:latin typeface="楷体" pitchFamily="49" charset="-122"/>
                <a:ea typeface="楷体" pitchFamily="49" charset="-122"/>
              </a:rPr>
              <a:t>定额补助式</a:t>
            </a:r>
            <a:endParaRPr lang="en-US" altLang="zh-CN" sz="2800" dirty="0" smtClean="0">
              <a:latin typeface="楷体" pitchFamily="49" charset="-122"/>
              <a:ea typeface="楷体" pitchFamily="49" charset="-122"/>
            </a:endParaRPr>
          </a:p>
          <a:p>
            <a:pPr lvl="0">
              <a:buFont typeface="Wingdings" pitchFamily="2" charset="2"/>
              <a:buChar char="u"/>
            </a:pPr>
            <a:endParaRPr lang="en-GB" sz="1600" dirty="0" smtClean="0">
              <a:latin typeface="楷体" pitchFamily="49" charset="-122"/>
              <a:ea typeface="楷体" pitchFamily="49" charset="-122"/>
            </a:endParaRPr>
          </a:p>
          <a:p>
            <a:pPr lvl="0">
              <a:buFont typeface="Wingdings" pitchFamily="2" charset="2"/>
              <a:buChar char="u"/>
            </a:pPr>
            <a:r>
              <a:rPr lang="zh-CN" altLang="en-US" sz="2800" b="1" dirty="0" smtClean="0">
                <a:latin typeface="楷体" pitchFamily="49" charset="-122"/>
                <a:ea typeface="楷体" pitchFamily="49" charset="-122"/>
              </a:rPr>
              <a:t>成本补偿式</a:t>
            </a:r>
            <a:r>
              <a:rPr lang="zh-CN" altLang="en-US" sz="2800" dirty="0" smtClean="0">
                <a:latin typeface="楷体" pitchFamily="49" charset="-122"/>
                <a:ea typeface="楷体" pitchFamily="49" charset="-122"/>
              </a:rPr>
              <a:t>是对受资助项目的成本费用进行补偿的资助方式，最高为全额。</a:t>
            </a:r>
            <a:endParaRPr lang="en-US" altLang="zh-CN" sz="2800" dirty="0" smtClean="0">
              <a:latin typeface="楷体" pitchFamily="49" charset="-122"/>
              <a:ea typeface="楷体" pitchFamily="49" charset="-122"/>
            </a:endParaRPr>
          </a:p>
          <a:p>
            <a:pPr lvl="0">
              <a:buFont typeface="Wingdings" pitchFamily="2" charset="2"/>
              <a:buChar char="u"/>
            </a:pPr>
            <a:endParaRPr lang="en-US" altLang="zh-CN" sz="1600" dirty="0" smtClean="0">
              <a:latin typeface="楷体" pitchFamily="49" charset="-122"/>
              <a:ea typeface="楷体" pitchFamily="49" charset="-122"/>
            </a:endParaRPr>
          </a:p>
          <a:p>
            <a:pPr lvl="0"/>
            <a:r>
              <a:rPr lang="en-US" altLang="zh-CN" sz="2800" dirty="0" smtClean="0">
                <a:latin typeface="楷体" pitchFamily="49" charset="-122"/>
                <a:ea typeface="楷体" pitchFamily="49" charset="-122"/>
              </a:rPr>
              <a:t>    </a:t>
            </a:r>
            <a:r>
              <a:rPr lang="zh-CN" altLang="en-US" sz="2400" dirty="0" smtClean="0">
                <a:latin typeface="楷体" pitchFamily="49" charset="-122"/>
                <a:ea typeface="楷体" pitchFamily="49" charset="-122"/>
              </a:rPr>
              <a:t>由归口部门（或会同财政部门）对项目预算建议书进行审查并批复，项目支出必须严格按照批复的预算执行。</a:t>
            </a:r>
            <a:endParaRPr lang="en-US" altLang="zh-CN" sz="2400" dirty="0" smtClean="0">
              <a:latin typeface="楷体" pitchFamily="49" charset="-122"/>
              <a:ea typeface="楷体" pitchFamily="49" charset="-122"/>
            </a:endParaRPr>
          </a:p>
          <a:p>
            <a:pPr lvl="0"/>
            <a:endParaRPr lang="en-US" altLang="zh-CN" sz="2400" dirty="0" smtClean="0">
              <a:latin typeface="楷体" pitchFamily="49" charset="-122"/>
              <a:ea typeface="楷体" pitchFamily="49" charset="-122"/>
            </a:endParaRPr>
          </a:p>
          <a:p>
            <a:pPr>
              <a:buFont typeface="Wingdings" pitchFamily="2" charset="2"/>
              <a:buChar char="u"/>
            </a:pPr>
            <a:r>
              <a:rPr lang="zh-CN" altLang="en-US" sz="2800" b="1" dirty="0" smtClean="0">
                <a:solidFill>
                  <a:srgbClr val="FF0000"/>
                </a:solidFill>
                <a:latin typeface="楷体" pitchFamily="49" charset="-122"/>
                <a:ea typeface="楷体" pitchFamily="49" charset="-122"/>
              </a:rPr>
              <a:t> 国家重大科研仪器研制项目</a:t>
            </a:r>
            <a:r>
              <a:rPr lang="zh-CN" altLang="en-US" sz="2800" dirty="0" smtClean="0">
                <a:latin typeface="楷体" pitchFamily="49" charset="-122"/>
                <a:ea typeface="楷体" pitchFamily="49" charset="-122"/>
              </a:rPr>
              <a:t>、</a:t>
            </a:r>
            <a:r>
              <a:rPr lang="zh-CN" altLang="en-US" sz="2800" b="1" dirty="0" smtClean="0">
                <a:solidFill>
                  <a:srgbClr val="FF0000"/>
                </a:solidFill>
                <a:latin typeface="楷体" pitchFamily="49" charset="-122"/>
                <a:ea typeface="楷体" pitchFamily="49" charset="-122"/>
              </a:rPr>
              <a:t>重大项目</a:t>
            </a:r>
            <a:r>
              <a:rPr lang="zh-CN" altLang="en-US" sz="2800" dirty="0" smtClean="0">
                <a:latin typeface="楷体" pitchFamily="49" charset="-122"/>
                <a:ea typeface="楷体" pitchFamily="49" charset="-122"/>
              </a:rPr>
              <a:t>等。</a:t>
            </a:r>
            <a:endParaRPr lang="en-US" altLang="zh-CN" sz="2800" dirty="0" smtClean="0">
              <a:latin typeface="楷体" pitchFamily="49" charset="-122"/>
              <a:ea typeface="楷体" pitchFamily="49" charset="-122"/>
            </a:endParaRPr>
          </a:p>
          <a:p>
            <a:endParaRPr lang="en-US" altLang="zh-CN" sz="1600" dirty="0" smtClean="0">
              <a:latin typeface="楷体" pitchFamily="49" charset="-122"/>
              <a:ea typeface="楷体" pitchFamily="49" charset="-122"/>
            </a:endParaRPr>
          </a:p>
          <a:p>
            <a:r>
              <a:rPr lang="zh-CN" altLang="en-US" sz="2800" dirty="0" smtClean="0"/>
              <a:t>      特点：研究目标明确、资金需求量较大</a:t>
            </a:r>
            <a:endParaRPr lang="en-GB" sz="2800" dirty="0" smtClean="0">
              <a:latin typeface="楷体" pitchFamily="49" charset="-122"/>
              <a:ea typeface="楷体" pitchFamily="49" charset="-122"/>
            </a:endParaRPr>
          </a:p>
          <a:p>
            <a:endParaRPr lang="zh-CN" altLang="en-US" dirty="0"/>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571480"/>
            <a:ext cx="8501122" cy="714380"/>
          </a:xfrm>
        </p:spPr>
        <p:txBody>
          <a:bodyPr>
            <a:normAutofit/>
          </a:bodyPr>
          <a:lstStyle/>
          <a:p>
            <a:r>
              <a:rPr lang="zh-CN" altLang="en-US" b="1" dirty="0" smtClean="0">
                <a:latin typeface="楷体" pitchFamily="49" charset="-122"/>
                <a:ea typeface="楷体" pitchFamily="49" charset="-122"/>
              </a:rPr>
              <a:t>一、资金管理的政策背景</a:t>
            </a:r>
            <a:endParaRPr lang="en-GB" b="1" dirty="0">
              <a:latin typeface="楷体" pitchFamily="49" charset="-122"/>
              <a:ea typeface="楷体" pitchFamily="49" charset="-122"/>
            </a:endParaRPr>
          </a:p>
        </p:txBody>
      </p:sp>
      <p:sp>
        <p:nvSpPr>
          <p:cNvPr id="5" name="圆角矩形 4"/>
          <p:cNvSpPr/>
          <p:nvPr/>
        </p:nvSpPr>
        <p:spPr>
          <a:xfrm>
            <a:off x="214282" y="1285860"/>
            <a:ext cx="8429684" cy="6429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US" sz="3200" b="1" dirty="0" smtClean="0">
                <a:latin typeface="楷体" pitchFamily="49" charset="-122"/>
                <a:ea typeface="楷体" pitchFamily="49" charset="-122"/>
              </a:rPr>
              <a:t>3. </a:t>
            </a:r>
            <a:r>
              <a:rPr lang="zh-CN" altLang="en-US" sz="3200" b="1" dirty="0" smtClean="0">
                <a:latin typeface="楷体" pitchFamily="49" charset="-122"/>
                <a:ea typeface="楷体" pitchFamily="49" charset="-122"/>
              </a:rPr>
              <a:t>加强资金管理的意义</a:t>
            </a:r>
            <a:endParaRPr lang="zh-CN" altLang="en-US" sz="3200" dirty="0">
              <a:latin typeface="楷体" pitchFamily="49" charset="-122"/>
              <a:ea typeface="楷体" pitchFamily="49" charset="-122"/>
            </a:endParaRPr>
          </a:p>
        </p:txBody>
      </p:sp>
      <p:sp>
        <p:nvSpPr>
          <p:cNvPr id="8" name="TextBox 7"/>
          <p:cNvSpPr txBox="1"/>
          <p:nvPr/>
        </p:nvSpPr>
        <p:spPr>
          <a:xfrm>
            <a:off x="357158" y="2071678"/>
            <a:ext cx="8286808" cy="800219"/>
          </a:xfrm>
          <a:prstGeom prst="rect">
            <a:avLst/>
          </a:prstGeom>
          <a:noFill/>
        </p:spPr>
        <p:txBody>
          <a:bodyPr wrap="square" rtlCol="0">
            <a:spAutoFit/>
          </a:bodyPr>
          <a:lstStyle/>
          <a:p>
            <a:pPr lvl="0"/>
            <a:r>
              <a:rPr lang="zh-CN" altLang="en-US" sz="2800" dirty="0" smtClean="0">
                <a:latin typeface="楷体" pitchFamily="49" charset="-122"/>
                <a:ea typeface="楷体" pitchFamily="49" charset="-122"/>
              </a:rPr>
              <a:t>    成本补偿式项目需加强</a:t>
            </a:r>
            <a:r>
              <a:rPr lang="zh-CN" altLang="en-US" sz="2800" b="1" dirty="0" smtClean="0">
                <a:solidFill>
                  <a:srgbClr val="FF0000"/>
                </a:solidFill>
                <a:latin typeface="楷体" pitchFamily="49" charset="-122"/>
                <a:ea typeface="楷体" pitchFamily="49" charset="-122"/>
              </a:rPr>
              <a:t>全过程的资金管理。</a:t>
            </a:r>
            <a:endParaRPr lang="zh-CN" altLang="en-US" sz="2800" dirty="0" smtClean="0">
              <a:latin typeface="楷体" pitchFamily="49" charset="-122"/>
              <a:ea typeface="楷体" pitchFamily="49" charset="-122"/>
            </a:endParaRPr>
          </a:p>
          <a:p>
            <a:endParaRPr lang="zh-CN" altLang="en-US" dirty="0"/>
          </a:p>
        </p:txBody>
      </p:sp>
      <p:graphicFrame>
        <p:nvGraphicFramePr>
          <p:cNvPr id="6" name="图示 5"/>
          <p:cNvGraphicFramePr/>
          <p:nvPr/>
        </p:nvGraphicFramePr>
        <p:xfrm>
          <a:off x="357158" y="3143248"/>
          <a:ext cx="8429684" cy="22145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圆角矩形 6"/>
          <p:cNvSpPr/>
          <p:nvPr/>
        </p:nvSpPr>
        <p:spPr>
          <a:xfrm>
            <a:off x="285720" y="5877272"/>
            <a:ext cx="8429684" cy="76643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lvl="0" algn="ctr"/>
            <a:r>
              <a:rPr lang="zh-CN" altLang="en-US" sz="2400" dirty="0" smtClean="0">
                <a:latin typeface="楷体" pitchFamily="49" charset="-122"/>
                <a:ea typeface="楷体" pitchFamily="49" charset="-122"/>
              </a:rPr>
              <a:t>优化科技资源配置、提高财政资金使用效益</a:t>
            </a:r>
            <a:endParaRPr lang="zh-CN" altLang="en-US" sz="2400" dirty="0"/>
          </a:p>
        </p:txBody>
      </p:sp>
    </p:spTree>
  </p:cSld>
  <p:clrMapOvr>
    <a:masterClrMapping/>
  </p:clrMapOvr>
  <p:transition spd="slow">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15"/>
          <p:cNvCxnSpPr>
            <a:cxnSpLocks noChangeShapeType="1"/>
          </p:cNvCxnSpPr>
          <p:nvPr/>
        </p:nvCxnSpPr>
        <p:spPr bwMode="auto">
          <a:xfrm>
            <a:off x="3146419" y="1293803"/>
            <a:ext cx="0" cy="4614862"/>
          </a:xfrm>
          <a:prstGeom prst="line">
            <a:avLst/>
          </a:prstGeom>
          <a:noFill/>
          <a:ln w="19050" algn="ctr">
            <a:solidFill>
              <a:schemeClr val="accent1"/>
            </a:solidFill>
            <a:miter lim="800000"/>
            <a:headEnd/>
            <a:tailEnd/>
          </a:ln>
          <a:extLst>
            <a:ext uri="{909E8E84-426E-40DD-AFC4-6F175D3DCCD1}">
              <a14:hiddenFill xmlns="" xmlns:a14="http://schemas.microsoft.com/office/drawing/2010/main">
                <a:noFill/>
              </a14:hiddenFill>
            </a:ext>
          </a:extLst>
        </p:spPr>
      </p:cxnSp>
      <p:sp>
        <p:nvSpPr>
          <p:cNvPr id="5" name="文本框 16"/>
          <p:cNvSpPr txBox="1"/>
          <p:nvPr/>
        </p:nvSpPr>
        <p:spPr>
          <a:xfrm>
            <a:off x="3643306" y="1428736"/>
            <a:ext cx="2969083" cy="461665"/>
          </a:xfrm>
          <a:prstGeom prst="rect">
            <a:avLst/>
          </a:prstGeom>
          <a:noFill/>
        </p:spPr>
        <p:txBody>
          <a:bodyPr wrap="none">
            <a:spAutoFit/>
          </a:bodyPr>
          <a:lstStyle/>
          <a:p>
            <a:pPr eaLnBrk="1" fontAlgn="auto" hangingPunct="1">
              <a:spcBef>
                <a:spcPts val="0"/>
              </a:spcBef>
              <a:spcAft>
                <a:spcPts val="0"/>
              </a:spcAft>
              <a:defRPr/>
            </a:pPr>
            <a:r>
              <a:rPr lang="zh-CN" altLang="en-US" sz="2400" b="1" kern="0" dirty="0" smtClean="0">
                <a:solidFill>
                  <a:schemeClr val="accent1"/>
                </a:solidFill>
                <a:latin typeface="Times New Roman"/>
                <a:ea typeface="+mn-ea"/>
              </a:rPr>
              <a:t>资金管理的政策背景</a:t>
            </a:r>
            <a:endParaRPr lang="zh-CN" altLang="en-US" sz="2400" b="1" kern="0" dirty="0">
              <a:solidFill>
                <a:schemeClr val="accent1"/>
              </a:solidFill>
              <a:latin typeface="Times New Roman"/>
              <a:ea typeface="+mn-ea"/>
            </a:endParaRPr>
          </a:p>
        </p:txBody>
      </p:sp>
      <p:sp>
        <p:nvSpPr>
          <p:cNvPr id="6" name="文本框 17"/>
          <p:cNvSpPr txBox="1"/>
          <p:nvPr/>
        </p:nvSpPr>
        <p:spPr>
          <a:xfrm>
            <a:off x="3635896" y="2348880"/>
            <a:ext cx="2040943" cy="461665"/>
          </a:xfrm>
          <a:prstGeom prst="rect">
            <a:avLst/>
          </a:prstGeom>
          <a:noFill/>
        </p:spPr>
        <p:txBody>
          <a:bodyPr wrap="none">
            <a:spAutoFit/>
          </a:bodyPr>
          <a:lstStyle/>
          <a:p>
            <a:pPr>
              <a:defRPr/>
            </a:pPr>
            <a:r>
              <a:rPr lang="zh-CN" altLang="en-US" sz="2400" b="1" kern="0" dirty="0" smtClean="0">
                <a:solidFill>
                  <a:srgbClr val="C00000"/>
                </a:solidFill>
                <a:latin typeface="Times New Roman"/>
              </a:rPr>
              <a:t>项目预算评审</a:t>
            </a:r>
            <a:endParaRPr lang="zh-CN" altLang="en-US" sz="2400" b="1" kern="0" dirty="0">
              <a:solidFill>
                <a:srgbClr val="C00000"/>
              </a:solidFill>
              <a:latin typeface="Times New Roman"/>
            </a:endParaRPr>
          </a:p>
        </p:txBody>
      </p:sp>
      <p:sp>
        <p:nvSpPr>
          <p:cNvPr id="7" name="文本框 18"/>
          <p:cNvSpPr txBox="1"/>
          <p:nvPr/>
        </p:nvSpPr>
        <p:spPr>
          <a:xfrm>
            <a:off x="3635896" y="3212976"/>
            <a:ext cx="2031325"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中期财务检查</a:t>
            </a:r>
            <a:endParaRPr lang="zh-CN" altLang="en-US" sz="2400" b="1" kern="0" dirty="0">
              <a:solidFill>
                <a:schemeClr val="accent1"/>
              </a:solidFill>
              <a:latin typeface="Times New Roman"/>
            </a:endParaRPr>
          </a:p>
        </p:txBody>
      </p:sp>
      <p:sp>
        <p:nvSpPr>
          <p:cNvPr id="8" name="文本框 19"/>
          <p:cNvSpPr txBox="1"/>
          <p:nvPr/>
        </p:nvSpPr>
        <p:spPr>
          <a:xfrm>
            <a:off x="3635896" y="4149080"/>
            <a:ext cx="2031325"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项目结题验收</a:t>
            </a:r>
            <a:endParaRPr lang="zh-CN" altLang="en-US" sz="2400" b="1" kern="0" dirty="0">
              <a:solidFill>
                <a:schemeClr val="accent1"/>
              </a:solidFill>
              <a:latin typeface="Times New Roman"/>
            </a:endParaRPr>
          </a:p>
        </p:txBody>
      </p:sp>
      <p:sp>
        <p:nvSpPr>
          <p:cNvPr id="9" name="文本框 20"/>
          <p:cNvSpPr txBox="1"/>
          <p:nvPr/>
        </p:nvSpPr>
        <p:spPr>
          <a:xfrm>
            <a:off x="785786" y="3071810"/>
            <a:ext cx="1339850" cy="785812"/>
          </a:xfrm>
          <a:prstGeom prst="rect">
            <a:avLst/>
          </a:prstGeom>
          <a:noFill/>
        </p:spPr>
        <p:txBody>
          <a:bodyPr wrap="none">
            <a:spAutoFit/>
          </a:bodyPr>
          <a:lstStyle/>
          <a:p>
            <a:pPr eaLnBrk="1" fontAlgn="auto" hangingPunct="1">
              <a:spcBef>
                <a:spcPts val="0"/>
              </a:spcBef>
              <a:spcAft>
                <a:spcPts val="0"/>
              </a:spcAft>
              <a:defRPr/>
            </a:pPr>
            <a:r>
              <a:rPr lang="zh-CN" altLang="en-US" sz="4500" b="1" kern="0" dirty="0">
                <a:solidFill>
                  <a:schemeClr val="accent1"/>
                </a:solidFill>
                <a:latin typeface="华文中宋"/>
                <a:ea typeface="华文中宋"/>
              </a:rPr>
              <a:t>目录</a:t>
            </a:r>
          </a:p>
        </p:txBody>
      </p:sp>
      <p:sp>
        <p:nvSpPr>
          <p:cNvPr id="10" name="任意多边形 9"/>
          <p:cNvSpPr/>
          <p:nvPr/>
        </p:nvSpPr>
        <p:spPr>
          <a:xfrm>
            <a:off x="2843808" y="1412776"/>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FFFF"/>
                </a:solidFill>
                <a:latin typeface="Times New Roman"/>
                <a:ea typeface="幼圆"/>
              </a:rPr>
              <a:t>1</a:t>
            </a:r>
            <a:endParaRPr lang="zh-CN" altLang="en-US" sz="3200" kern="0" dirty="0">
              <a:solidFill>
                <a:srgbClr val="FFFFFF"/>
              </a:solidFill>
              <a:latin typeface="Times New Roman"/>
              <a:ea typeface="幼圆"/>
            </a:endParaRPr>
          </a:p>
        </p:txBody>
      </p:sp>
      <p:sp>
        <p:nvSpPr>
          <p:cNvPr id="11" name="任意多边形 10"/>
          <p:cNvSpPr/>
          <p:nvPr/>
        </p:nvSpPr>
        <p:spPr>
          <a:xfrm>
            <a:off x="2843808" y="2276872"/>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C00000"/>
                </a:solidFill>
                <a:latin typeface="Times New Roman"/>
                <a:ea typeface="幼圆"/>
              </a:rPr>
              <a:t>2</a:t>
            </a:r>
            <a:endParaRPr lang="zh-CN" altLang="en-US" sz="3200" kern="0" dirty="0">
              <a:solidFill>
                <a:srgbClr val="C00000"/>
              </a:solidFill>
              <a:latin typeface="Times New Roman"/>
              <a:ea typeface="幼圆"/>
            </a:endParaRPr>
          </a:p>
        </p:txBody>
      </p:sp>
      <p:sp>
        <p:nvSpPr>
          <p:cNvPr id="12" name="任意多边形 11"/>
          <p:cNvSpPr/>
          <p:nvPr/>
        </p:nvSpPr>
        <p:spPr>
          <a:xfrm>
            <a:off x="2843808" y="3140968"/>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FFFF"/>
                </a:solidFill>
                <a:latin typeface="Times New Roman"/>
                <a:ea typeface="幼圆"/>
              </a:rPr>
              <a:t>3</a:t>
            </a:r>
            <a:endParaRPr lang="zh-CN" altLang="en-US" sz="3200" kern="0" dirty="0">
              <a:solidFill>
                <a:srgbClr val="FFFFFF"/>
              </a:solidFill>
              <a:latin typeface="Times New Roman"/>
              <a:ea typeface="幼圆"/>
            </a:endParaRPr>
          </a:p>
        </p:txBody>
      </p:sp>
      <p:sp>
        <p:nvSpPr>
          <p:cNvPr id="13" name="任意多边形 12"/>
          <p:cNvSpPr/>
          <p:nvPr/>
        </p:nvSpPr>
        <p:spPr>
          <a:xfrm>
            <a:off x="2843808" y="4077072"/>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a:solidFill>
                  <a:srgbClr val="FFFFFF"/>
                </a:solidFill>
                <a:latin typeface="Times New Roman"/>
                <a:ea typeface="幼圆"/>
              </a:rPr>
              <a:t>4</a:t>
            </a:r>
            <a:endParaRPr lang="zh-CN" altLang="en-US" sz="3200" kern="0" dirty="0">
              <a:solidFill>
                <a:srgbClr val="FFFFFF"/>
              </a:solidFill>
              <a:latin typeface="Times New Roman"/>
              <a:ea typeface="幼圆"/>
            </a:endParaRPr>
          </a:p>
        </p:txBody>
      </p:sp>
      <p:sp>
        <p:nvSpPr>
          <p:cNvPr id="14" name="任意多边形 13"/>
          <p:cNvSpPr/>
          <p:nvPr/>
        </p:nvSpPr>
        <p:spPr>
          <a:xfrm>
            <a:off x="2843808" y="5013176"/>
            <a:ext cx="560388" cy="649288"/>
          </a:xfrm>
          <a:custGeom>
            <a:avLst/>
            <a:gdLst>
              <a:gd name="connsiteX0" fmla="*/ 282768 w 561608"/>
              <a:gd name="connsiteY0" fmla="*/ 0 h 649318"/>
              <a:gd name="connsiteX1" fmla="*/ 561608 w 561608"/>
              <a:gd name="connsiteY1" fmla="*/ 159711 h 649318"/>
              <a:gd name="connsiteX2" fmla="*/ 561608 w 561608"/>
              <a:gd name="connsiteY2" fmla="*/ 485680 h 649318"/>
              <a:gd name="connsiteX3" fmla="*/ 282768 w 561608"/>
              <a:gd name="connsiteY3" fmla="*/ 649318 h 649318"/>
              <a:gd name="connsiteX4" fmla="*/ 0 w 561608"/>
              <a:gd name="connsiteY4" fmla="*/ 485680 h 649318"/>
              <a:gd name="connsiteX5" fmla="*/ 0 w 561608"/>
              <a:gd name="connsiteY5" fmla="*/ 159711 h 64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1608" h="649318">
                <a:moveTo>
                  <a:pt x="282768" y="0"/>
                </a:moveTo>
                <a:lnTo>
                  <a:pt x="561608" y="159711"/>
                </a:lnTo>
                <a:lnTo>
                  <a:pt x="561608" y="485680"/>
                </a:lnTo>
                <a:lnTo>
                  <a:pt x="282768" y="649318"/>
                </a:lnTo>
                <a:lnTo>
                  <a:pt x="0" y="485680"/>
                </a:lnTo>
                <a:lnTo>
                  <a:pt x="0" y="159711"/>
                </a:lnTo>
                <a:close/>
              </a:path>
            </a:pathLst>
          </a:custGeom>
          <a:solidFill>
            <a:schemeClr val="accent1"/>
          </a:solidFill>
          <a:ln w="12700" cap="flat" cmpd="sng" algn="ctr">
            <a:noFill/>
            <a:prstDash val="solid"/>
            <a:miter lim="800000"/>
          </a:ln>
          <a:effectLst/>
        </p:spPr>
        <p:txBody>
          <a:bodyPr anchor="ctr"/>
          <a:lstStyle/>
          <a:p>
            <a:pPr algn="ctr" eaLnBrk="1" fontAlgn="auto" hangingPunct="1">
              <a:spcBef>
                <a:spcPts val="0"/>
              </a:spcBef>
              <a:spcAft>
                <a:spcPts val="0"/>
              </a:spcAft>
              <a:defRPr/>
            </a:pPr>
            <a:r>
              <a:rPr lang="en-US" altLang="zh-CN" sz="3200" kern="0" dirty="0" smtClean="0">
                <a:solidFill>
                  <a:srgbClr val="FFFFFF"/>
                </a:solidFill>
                <a:latin typeface="Times New Roman"/>
                <a:ea typeface="幼圆"/>
              </a:rPr>
              <a:t>5</a:t>
            </a:r>
            <a:endParaRPr lang="zh-CN" altLang="en-US" sz="3200" kern="0" dirty="0">
              <a:solidFill>
                <a:srgbClr val="FFFFFF"/>
              </a:solidFill>
              <a:latin typeface="Times New Roman"/>
              <a:ea typeface="幼圆"/>
            </a:endParaRPr>
          </a:p>
        </p:txBody>
      </p:sp>
      <p:sp>
        <p:nvSpPr>
          <p:cNvPr id="15" name="文本框 19"/>
          <p:cNvSpPr txBox="1"/>
          <p:nvPr/>
        </p:nvSpPr>
        <p:spPr>
          <a:xfrm>
            <a:off x="3563888" y="5085184"/>
            <a:ext cx="3570208" cy="461665"/>
          </a:xfrm>
          <a:prstGeom prst="rect">
            <a:avLst/>
          </a:prstGeom>
          <a:noFill/>
        </p:spPr>
        <p:txBody>
          <a:bodyPr wrap="none">
            <a:spAutoFit/>
          </a:bodyPr>
          <a:lstStyle/>
          <a:p>
            <a:pPr>
              <a:defRPr/>
            </a:pPr>
            <a:r>
              <a:rPr lang="zh-CN" altLang="en-US" sz="2400" b="1" kern="0" dirty="0" smtClean="0">
                <a:solidFill>
                  <a:schemeClr val="accent1"/>
                </a:solidFill>
                <a:latin typeface="Times New Roman"/>
              </a:rPr>
              <a:t>加强预算管理的几点建议</a:t>
            </a:r>
            <a:endParaRPr lang="zh-CN" altLang="en-US" sz="2400" b="1" kern="0" dirty="0">
              <a:solidFill>
                <a:schemeClr val="accent1"/>
              </a:solidFill>
              <a:latin typeface="Times New Roman"/>
            </a:endParaRPr>
          </a:p>
        </p:txBody>
      </p:sp>
    </p:spTree>
    <p:extLst>
      <p:ext uri="{BB962C8B-B14F-4D97-AF65-F5344CB8AC3E}">
        <p14:creationId xmlns="" xmlns:p14="http://schemas.microsoft.com/office/powerpoint/2010/main" val="1278832861"/>
      </p:ext>
    </p:extLst>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57158" y="857232"/>
            <a:ext cx="8292045" cy="653552"/>
          </a:xfrm>
        </p:spPr>
        <p:txBody>
          <a:bodyPr>
            <a:normAutofit fontScale="90000"/>
          </a:bodyPr>
          <a:lstStyle/>
          <a:p>
            <a:r>
              <a:rPr lang="zh-CN" altLang="en-US" b="1" dirty="0" smtClean="0">
                <a:latin typeface="楷体" pitchFamily="49" charset="-122"/>
                <a:ea typeface="楷体" pitchFamily="49" charset="-122"/>
              </a:rPr>
              <a:t>二、项目预算评审</a:t>
            </a:r>
            <a:endParaRPr lang="en-GB" b="1" dirty="0">
              <a:latin typeface="楷体" pitchFamily="49" charset="-122"/>
              <a:ea typeface="楷体" pitchFamily="49" charset="-122"/>
            </a:endParaRPr>
          </a:p>
        </p:txBody>
      </p:sp>
      <p:sp>
        <p:nvSpPr>
          <p:cNvPr id="3" name="内容占位符 2"/>
          <p:cNvSpPr>
            <a:spLocks noGrp="1"/>
          </p:cNvSpPr>
          <p:nvPr>
            <p:ph idx="1"/>
          </p:nvPr>
        </p:nvSpPr>
        <p:spPr>
          <a:xfrm>
            <a:off x="611560" y="1988840"/>
            <a:ext cx="8143932" cy="4370258"/>
          </a:xfrm>
        </p:spPr>
        <p:txBody>
          <a:bodyPr>
            <a:normAutofit/>
          </a:bodyPr>
          <a:lstStyle/>
          <a:p>
            <a:pPr>
              <a:buNone/>
            </a:pPr>
            <a:r>
              <a:rPr sz="3200" dirty="0" smtClean="0">
                <a:latin typeface="楷体" pitchFamily="49" charset="-122"/>
                <a:ea typeface="楷体" pitchFamily="49" charset="-122"/>
              </a:rPr>
              <a:t>    </a:t>
            </a:r>
            <a:r>
              <a:rPr sz="3200" b="0" dirty="0" smtClean="0">
                <a:latin typeface="楷体" pitchFamily="49" charset="-122"/>
                <a:ea typeface="楷体" pitchFamily="49" charset="-122"/>
              </a:rPr>
              <a:t>    </a:t>
            </a:r>
            <a:endParaRPr lang="en-US" sz="3200" b="0" dirty="0" smtClean="0">
              <a:latin typeface="楷体" pitchFamily="49" charset="-122"/>
              <a:ea typeface="楷体" pitchFamily="49" charset="-122"/>
            </a:endParaRPr>
          </a:p>
          <a:p>
            <a:pPr>
              <a:lnSpc>
                <a:spcPct val="150000"/>
              </a:lnSpc>
              <a:buNone/>
            </a:pPr>
            <a:endParaRPr lang="en-US" sz="1200" b="0" dirty="0" smtClean="0">
              <a:latin typeface="楷体" pitchFamily="49" charset="-122"/>
              <a:ea typeface="楷体" pitchFamily="49" charset="-122"/>
            </a:endParaRPr>
          </a:p>
          <a:p>
            <a:pPr>
              <a:lnSpc>
                <a:spcPct val="150000"/>
              </a:lnSpc>
              <a:buNone/>
            </a:pPr>
            <a:r>
              <a:rPr sz="3200" b="0" dirty="0" smtClean="0">
                <a:latin typeface="楷体" pitchFamily="49" charset="-122"/>
                <a:ea typeface="楷体" pitchFamily="49" charset="-122"/>
              </a:rPr>
              <a:t>     对于实行成本补偿方式资助的项目，自然科学基金委</a:t>
            </a:r>
            <a:r>
              <a:rPr sz="3200" b="1" dirty="0" smtClean="0">
                <a:latin typeface="楷体" pitchFamily="49" charset="-122"/>
                <a:ea typeface="楷体" pitchFamily="49" charset="-122"/>
              </a:rPr>
              <a:t>组织专家</a:t>
            </a:r>
            <a:r>
              <a:rPr sz="3200" b="0" dirty="0" smtClean="0">
                <a:latin typeface="楷体" pitchFamily="49" charset="-122"/>
                <a:ea typeface="楷体" pitchFamily="49" charset="-122"/>
              </a:rPr>
              <a:t>或</a:t>
            </a:r>
            <a:r>
              <a:rPr sz="3200" b="1" dirty="0" smtClean="0">
                <a:latin typeface="楷体" pitchFamily="49" charset="-122"/>
                <a:ea typeface="楷体" pitchFamily="49" charset="-122"/>
              </a:rPr>
              <a:t>择优遴选第三方</a:t>
            </a:r>
            <a:r>
              <a:rPr sz="3200" b="0" dirty="0" smtClean="0">
                <a:latin typeface="楷体" pitchFamily="49" charset="-122"/>
                <a:ea typeface="楷体" pitchFamily="49" charset="-122"/>
              </a:rPr>
              <a:t>对项目资金预算进行</a:t>
            </a:r>
            <a:r>
              <a:rPr sz="3200" b="1" dirty="0" smtClean="0">
                <a:latin typeface="楷体" pitchFamily="49" charset="-122"/>
                <a:ea typeface="楷体" pitchFamily="49" charset="-122"/>
              </a:rPr>
              <a:t>专项评审</a:t>
            </a:r>
            <a:r>
              <a:rPr sz="3200" b="0" dirty="0" smtClean="0">
                <a:latin typeface="楷体" pitchFamily="49" charset="-122"/>
                <a:ea typeface="楷体" pitchFamily="49" charset="-122"/>
              </a:rPr>
              <a:t>，根据项目实际需求确定预算。</a:t>
            </a:r>
            <a:endParaRPr lang="en-GB" sz="3200" b="0" dirty="0">
              <a:latin typeface="楷体" pitchFamily="49" charset="-122"/>
              <a:ea typeface="楷体" pitchFamily="49" charset="-122"/>
            </a:endParaRPr>
          </a:p>
        </p:txBody>
      </p:sp>
      <p:sp>
        <p:nvSpPr>
          <p:cNvPr id="4" name="燕尾形箭头 3"/>
          <p:cNvSpPr/>
          <p:nvPr/>
        </p:nvSpPr>
        <p:spPr>
          <a:xfrm>
            <a:off x="0" y="0"/>
            <a:ext cx="2555776" cy="620688"/>
          </a:xfrm>
          <a:prstGeom prst="notchedRightArrow">
            <a:avLst>
              <a:gd name="adj1" fmla="val 96069"/>
              <a:gd name="adj2" fmla="val 40515"/>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资金管理办法规定</a:t>
            </a:r>
            <a:endParaRPr lang="en-GB" b="1" dirty="0"/>
          </a:p>
        </p:txBody>
      </p:sp>
      <p:sp>
        <p:nvSpPr>
          <p:cNvPr id="5" name="燕尾形箭头 4"/>
          <p:cNvSpPr/>
          <p:nvPr/>
        </p:nvSpPr>
        <p:spPr>
          <a:xfrm>
            <a:off x="2339752" y="0"/>
            <a:ext cx="2232248" cy="620688"/>
          </a:xfrm>
          <a:prstGeom prst="notchedRightArrow">
            <a:avLst>
              <a:gd name="adj1" fmla="val 96069"/>
              <a:gd name="adj2" fmla="val 4051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预算评审内容</a:t>
            </a:r>
            <a:endParaRPr lang="en-GB" b="1" dirty="0"/>
          </a:p>
        </p:txBody>
      </p:sp>
      <p:sp>
        <p:nvSpPr>
          <p:cNvPr id="7" name="燕尾形箭头 6"/>
          <p:cNvSpPr/>
          <p:nvPr/>
        </p:nvSpPr>
        <p:spPr>
          <a:xfrm>
            <a:off x="4355976" y="0"/>
            <a:ext cx="2411760" cy="620688"/>
          </a:xfrm>
          <a:prstGeom prst="notchedRightArrow">
            <a:avLst>
              <a:gd name="adj1" fmla="val 96069"/>
              <a:gd name="adj2" fmla="val 4051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预算评审的重点</a:t>
            </a:r>
            <a:endParaRPr lang="en-GB" dirty="0"/>
          </a:p>
        </p:txBody>
      </p:sp>
      <p:sp>
        <p:nvSpPr>
          <p:cNvPr id="8" name="燕尾形箭头 7"/>
          <p:cNvSpPr/>
          <p:nvPr/>
        </p:nvSpPr>
        <p:spPr>
          <a:xfrm>
            <a:off x="6588224" y="0"/>
            <a:ext cx="2555776" cy="620688"/>
          </a:xfrm>
          <a:prstGeom prst="notchedRightArrow">
            <a:avLst>
              <a:gd name="adj1" fmla="val 96069"/>
              <a:gd name="adj2" fmla="val 4051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预算评审的程序</a:t>
            </a:r>
            <a:endParaRPr lang="en-GB" b="1" dirty="0"/>
          </a:p>
        </p:txBody>
      </p:sp>
      <p:sp>
        <p:nvSpPr>
          <p:cNvPr id="9" name="圆角矩形 8"/>
          <p:cNvSpPr/>
          <p:nvPr/>
        </p:nvSpPr>
        <p:spPr>
          <a:xfrm>
            <a:off x="1714480" y="1785926"/>
            <a:ext cx="5857916" cy="785818"/>
          </a:xfrm>
          <a:prstGeom prst="round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smtClean="0">
                <a:latin typeface="楷体" pitchFamily="49" charset="-122"/>
                <a:ea typeface="楷体" pitchFamily="49" charset="-122"/>
              </a:rPr>
              <a:t>《</a:t>
            </a:r>
            <a:r>
              <a:rPr lang="zh-CN" altLang="en-US" sz="3200" dirty="0" smtClean="0">
                <a:latin typeface="楷体" pitchFamily="49" charset="-122"/>
                <a:ea typeface="楷体" pitchFamily="49" charset="-122"/>
              </a:rPr>
              <a:t>资金管理办法</a:t>
            </a:r>
            <a:r>
              <a:rPr lang="en-US" altLang="zh-CN" sz="3200" dirty="0" smtClean="0">
                <a:latin typeface="楷体" pitchFamily="49" charset="-122"/>
                <a:ea typeface="楷体" pitchFamily="49" charset="-122"/>
              </a:rPr>
              <a:t>》</a:t>
            </a:r>
            <a:r>
              <a:rPr lang="zh-CN" altLang="en-US" sz="3200" dirty="0" smtClean="0">
                <a:latin typeface="楷体" pitchFamily="49" charset="-122"/>
                <a:ea typeface="楷体" pitchFamily="49" charset="-122"/>
              </a:rPr>
              <a:t>第十六条</a:t>
            </a:r>
            <a:endParaRPr lang="zh-CN" altLang="en-US" sz="3200" dirty="0"/>
          </a:p>
        </p:txBody>
      </p:sp>
    </p:spTree>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42844" y="714357"/>
            <a:ext cx="8572560" cy="3857651"/>
          </a:xfrm>
        </p:spPr>
        <p:txBody>
          <a:bodyPr>
            <a:normAutofit/>
          </a:bodyPr>
          <a:lstStyle/>
          <a:p>
            <a:pPr algn="just">
              <a:lnSpc>
                <a:spcPts val="4500"/>
              </a:lnSpc>
              <a:buNone/>
            </a:pPr>
            <a:r>
              <a:rPr lang="zh-CN" altLang="en-US" sz="3600" dirty="0" smtClean="0">
                <a:latin typeface="楷体" pitchFamily="49" charset="-122"/>
                <a:ea typeface="楷体" pitchFamily="49" charset="-122"/>
              </a:rPr>
              <a:t>    </a:t>
            </a:r>
            <a:r>
              <a:rPr lang="zh-CN" altLang="en-US" sz="2400" dirty="0" smtClean="0">
                <a:latin typeface="楷体" pitchFamily="49" charset="-122"/>
                <a:ea typeface="楷体" pitchFamily="49" charset="-122"/>
              </a:rPr>
              <a:t>预算评审是结合项目任务实际需求和财力可能对项目预算进行评议。主要是根据项目</a:t>
            </a:r>
            <a:r>
              <a:rPr lang="zh-CN" altLang="en-US" sz="2400" dirty="0" smtClean="0">
                <a:solidFill>
                  <a:srgbClr val="FF0000"/>
                </a:solidFill>
                <a:latin typeface="楷体" pitchFamily="49" charset="-122"/>
                <a:ea typeface="楷体" pitchFamily="49" charset="-122"/>
              </a:rPr>
              <a:t>任务目标</a:t>
            </a:r>
            <a:r>
              <a:rPr lang="zh-CN" altLang="en-US" sz="2400" dirty="0" smtClean="0">
                <a:latin typeface="楷体" pitchFamily="49" charset="-122"/>
                <a:ea typeface="楷体" pitchFamily="49" charset="-122"/>
              </a:rPr>
              <a:t>、</a:t>
            </a:r>
            <a:r>
              <a:rPr lang="zh-CN" altLang="en-US" sz="2400" dirty="0" smtClean="0">
                <a:solidFill>
                  <a:srgbClr val="FF0000"/>
                </a:solidFill>
                <a:latin typeface="楷体" pitchFamily="49" charset="-122"/>
                <a:ea typeface="楷体" pitchFamily="49" charset="-122"/>
              </a:rPr>
              <a:t>技术路线</a:t>
            </a:r>
            <a:r>
              <a:rPr lang="zh-CN" altLang="en-US" sz="2400" dirty="0" smtClean="0">
                <a:latin typeface="楷体" pitchFamily="49" charset="-122"/>
                <a:ea typeface="楷体" pitchFamily="49" charset="-122"/>
              </a:rPr>
              <a:t>、</a:t>
            </a:r>
            <a:r>
              <a:rPr lang="zh-CN" altLang="en-US" sz="2400" dirty="0" smtClean="0">
                <a:solidFill>
                  <a:srgbClr val="FF0000"/>
                </a:solidFill>
                <a:latin typeface="楷体" pitchFamily="49" charset="-122"/>
                <a:ea typeface="楷体" pitchFamily="49" charset="-122"/>
              </a:rPr>
              <a:t>研究内容</a:t>
            </a:r>
            <a:r>
              <a:rPr lang="zh-CN" altLang="en-US" sz="2400" dirty="0" smtClean="0">
                <a:latin typeface="楷体" pitchFamily="49" charset="-122"/>
                <a:ea typeface="楷体" pitchFamily="49" charset="-122"/>
              </a:rPr>
              <a:t>和</a:t>
            </a:r>
            <a:r>
              <a:rPr lang="zh-CN" altLang="en-US" sz="2400" dirty="0" smtClean="0">
                <a:solidFill>
                  <a:srgbClr val="FF0000"/>
                </a:solidFill>
                <a:latin typeface="楷体" pitchFamily="49" charset="-122"/>
                <a:ea typeface="楷体" pitchFamily="49" charset="-122"/>
              </a:rPr>
              <a:t>研究周期</a:t>
            </a:r>
            <a:r>
              <a:rPr lang="zh-CN" altLang="en-US" sz="2400" dirty="0" smtClean="0">
                <a:latin typeface="楷体" pitchFamily="49" charset="-122"/>
                <a:ea typeface="楷体" pitchFamily="49" charset="-122"/>
              </a:rPr>
              <a:t>等，对</a:t>
            </a:r>
            <a:r>
              <a:rPr lang="zh-CN" altLang="en-US" sz="2400" dirty="0" smtClean="0">
                <a:solidFill>
                  <a:srgbClr val="FF0000"/>
                </a:solidFill>
                <a:latin typeface="楷体" pitchFamily="49" charset="-122"/>
                <a:ea typeface="楷体" pitchFamily="49" charset="-122"/>
              </a:rPr>
              <a:t>项目资金与任务的匹配性</a:t>
            </a:r>
            <a:r>
              <a:rPr lang="zh-CN" altLang="en-US" sz="2400" dirty="0" smtClean="0">
                <a:latin typeface="楷体" pitchFamily="49" charset="-122"/>
                <a:ea typeface="楷体" pitchFamily="49" charset="-122"/>
              </a:rPr>
              <a:t>和</a:t>
            </a:r>
            <a:r>
              <a:rPr lang="zh-CN" altLang="en-US" sz="2400" dirty="0" smtClean="0">
                <a:solidFill>
                  <a:srgbClr val="FF0000"/>
                </a:solidFill>
                <a:latin typeface="楷体" pitchFamily="49" charset="-122"/>
                <a:ea typeface="楷体" pitchFamily="49" charset="-122"/>
              </a:rPr>
              <a:t>项目资金的保障程度</a:t>
            </a:r>
            <a:r>
              <a:rPr lang="zh-CN" altLang="en-US" sz="2400" dirty="0" smtClean="0">
                <a:latin typeface="楷体" pitchFamily="49" charset="-122"/>
                <a:ea typeface="楷体" pitchFamily="49" charset="-122"/>
              </a:rPr>
              <a:t>予以评价，形成评价意见和项目预算建议数。</a:t>
            </a:r>
            <a:endParaRPr lang="en-US" altLang="zh-CN" sz="2400" dirty="0" smtClean="0">
              <a:latin typeface="楷体" pitchFamily="49" charset="-122"/>
              <a:ea typeface="楷体" pitchFamily="49" charset="-122"/>
            </a:endParaRPr>
          </a:p>
          <a:p>
            <a:pPr>
              <a:lnSpc>
                <a:spcPts val="5000"/>
              </a:lnSpc>
              <a:buNone/>
            </a:pPr>
            <a:endParaRPr lang="en-GB" sz="3600" b="0" dirty="0">
              <a:latin typeface="楷体" pitchFamily="49" charset="-122"/>
              <a:ea typeface="楷体" pitchFamily="49" charset="-122"/>
            </a:endParaRPr>
          </a:p>
        </p:txBody>
      </p:sp>
      <p:sp>
        <p:nvSpPr>
          <p:cNvPr id="4" name="燕尾形箭头 3"/>
          <p:cNvSpPr/>
          <p:nvPr/>
        </p:nvSpPr>
        <p:spPr>
          <a:xfrm>
            <a:off x="0" y="0"/>
            <a:ext cx="2555776" cy="620688"/>
          </a:xfrm>
          <a:prstGeom prst="notchedRightArrow">
            <a:avLst>
              <a:gd name="adj1" fmla="val 96069"/>
              <a:gd name="adj2" fmla="val 405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资金管理办法规定</a:t>
            </a:r>
            <a:endParaRPr lang="en-GB" b="1" dirty="0"/>
          </a:p>
        </p:txBody>
      </p:sp>
      <p:sp>
        <p:nvSpPr>
          <p:cNvPr id="5" name="燕尾形箭头 4"/>
          <p:cNvSpPr/>
          <p:nvPr/>
        </p:nvSpPr>
        <p:spPr>
          <a:xfrm>
            <a:off x="2339752" y="0"/>
            <a:ext cx="2232248" cy="620688"/>
          </a:xfrm>
          <a:prstGeom prst="notchedRightArrow">
            <a:avLst>
              <a:gd name="adj1" fmla="val 96069"/>
              <a:gd name="adj2" fmla="val 40515"/>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预算评审内容</a:t>
            </a:r>
            <a:endParaRPr lang="en-GB" b="1" dirty="0"/>
          </a:p>
        </p:txBody>
      </p:sp>
      <p:sp>
        <p:nvSpPr>
          <p:cNvPr id="7" name="燕尾形箭头 6"/>
          <p:cNvSpPr/>
          <p:nvPr/>
        </p:nvSpPr>
        <p:spPr>
          <a:xfrm>
            <a:off x="4355976" y="0"/>
            <a:ext cx="2411760" cy="620688"/>
          </a:xfrm>
          <a:prstGeom prst="notchedRightArrow">
            <a:avLst>
              <a:gd name="adj1" fmla="val 96069"/>
              <a:gd name="adj2" fmla="val 4051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预算评审的重点</a:t>
            </a:r>
            <a:endParaRPr lang="en-GB" dirty="0"/>
          </a:p>
        </p:txBody>
      </p:sp>
      <p:sp>
        <p:nvSpPr>
          <p:cNvPr id="8" name="燕尾形箭头 7"/>
          <p:cNvSpPr/>
          <p:nvPr/>
        </p:nvSpPr>
        <p:spPr>
          <a:xfrm>
            <a:off x="6588224" y="0"/>
            <a:ext cx="2555776" cy="620688"/>
          </a:xfrm>
          <a:prstGeom prst="notchedRightArrow">
            <a:avLst>
              <a:gd name="adj1" fmla="val 96069"/>
              <a:gd name="adj2" fmla="val 4051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t>预算评审的程序</a:t>
            </a:r>
            <a:endParaRPr lang="en-GB" b="1" dirty="0"/>
          </a:p>
        </p:txBody>
      </p:sp>
      <p:sp>
        <p:nvSpPr>
          <p:cNvPr id="9" name="圆角矩形 8"/>
          <p:cNvSpPr/>
          <p:nvPr/>
        </p:nvSpPr>
        <p:spPr>
          <a:xfrm>
            <a:off x="357158" y="3143248"/>
            <a:ext cx="8143932" cy="1214446"/>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r>
              <a:rPr lang="zh-CN" altLang="en-US" sz="2400" dirty="0" smtClean="0">
                <a:latin typeface="楷体" pitchFamily="49" charset="-122"/>
                <a:ea typeface="楷体" pitchFamily="49" charset="-122"/>
              </a:rPr>
              <a:t>    </a:t>
            </a:r>
            <a:r>
              <a:rPr lang="zh-CN" altLang="en-US" sz="2400" b="1" dirty="0" smtClean="0">
                <a:latin typeface="楷体" pitchFamily="49" charset="-122"/>
                <a:ea typeface="楷体" pitchFamily="49" charset="-122"/>
              </a:rPr>
              <a:t>需要明确的是，预算评审不对项目任务方向、技术路线、依托单位的选择等立项情况进行评估评审</a:t>
            </a:r>
            <a:r>
              <a:rPr lang="zh-CN" altLang="en-US" b="1" dirty="0" smtClean="0"/>
              <a:t>。</a:t>
            </a:r>
            <a:endParaRPr lang="zh-CN" altLang="en-US" b="1" dirty="0"/>
          </a:p>
        </p:txBody>
      </p:sp>
      <p:sp>
        <p:nvSpPr>
          <p:cNvPr id="10" name="流程图: 可选过程 9"/>
          <p:cNvSpPr/>
          <p:nvPr/>
        </p:nvSpPr>
        <p:spPr>
          <a:xfrm>
            <a:off x="5357818" y="4572008"/>
            <a:ext cx="1785950" cy="857256"/>
          </a:xfrm>
          <a:prstGeom prst="flowChartAlternate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2400" dirty="0" smtClean="0">
                <a:solidFill>
                  <a:srgbClr val="FF0000"/>
                </a:solidFill>
                <a:latin typeface="楷体" pitchFamily="49" charset="-122"/>
                <a:ea typeface="楷体" pitchFamily="49" charset="-122"/>
              </a:rPr>
              <a:t>直接费用</a:t>
            </a:r>
            <a:endParaRPr lang="zh-CN" altLang="en-US" sz="2400" dirty="0">
              <a:solidFill>
                <a:srgbClr val="FF0000"/>
              </a:solidFill>
              <a:latin typeface="楷体" pitchFamily="49" charset="-122"/>
              <a:ea typeface="楷体" pitchFamily="49" charset="-122"/>
            </a:endParaRPr>
          </a:p>
        </p:txBody>
      </p:sp>
      <p:sp>
        <p:nvSpPr>
          <p:cNvPr id="11" name="流程图: 可选过程 10"/>
          <p:cNvSpPr/>
          <p:nvPr/>
        </p:nvSpPr>
        <p:spPr>
          <a:xfrm>
            <a:off x="5357818" y="5857892"/>
            <a:ext cx="1785950" cy="857256"/>
          </a:xfrm>
          <a:prstGeom prst="flowChartAlternate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2400" dirty="0" smtClean="0">
                <a:latin typeface="楷体" pitchFamily="49" charset="-122"/>
                <a:ea typeface="楷体" pitchFamily="49" charset="-122"/>
              </a:rPr>
              <a:t>间接费用</a:t>
            </a:r>
            <a:endParaRPr lang="zh-CN" altLang="en-US" sz="2400" dirty="0">
              <a:latin typeface="楷体" pitchFamily="49" charset="-122"/>
              <a:ea typeface="楷体" pitchFamily="49" charset="-122"/>
            </a:endParaRPr>
          </a:p>
        </p:txBody>
      </p:sp>
      <p:sp>
        <p:nvSpPr>
          <p:cNvPr id="12" name="流程图: 可选过程 11"/>
          <p:cNvSpPr/>
          <p:nvPr/>
        </p:nvSpPr>
        <p:spPr>
          <a:xfrm>
            <a:off x="2928926" y="5143512"/>
            <a:ext cx="1571636" cy="857256"/>
          </a:xfrm>
          <a:prstGeom prst="flowChartAlternate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zh-CN" altLang="en-US" sz="2400" dirty="0" smtClean="0">
                <a:latin typeface="楷体" pitchFamily="49" charset="-122"/>
                <a:ea typeface="楷体" pitchFamily="49" charset="-122"/>
              </a:rPr>
              <a:t>项目资金</a:t>
            </a:r>
            <a:endParaRPr lang="zh-CN" altLang="en-US" sz="2400" dirty="0">
              <a:latin typeface="楷体" pitchFamily="49" charset="-122"/>
              <a:ea typeface="楷体" pitchFamily="49" charset="-122"/>
            </a:endParaRPr>
          </a:p>
        </p:txBody>
      </p:sp>
      <p:sp>
        <p:nvSpPr>
          <p:cNvPr id="13" name="加号 12"/>
          <p:cNvSpPr/>
          <p:nvPr/>
        </p:nvSpPr>
        <p:spPr>
          <a:xfrm>
            <a:off x="6000760" y="5500702"/>
            <a:ext cx="357190" cy="285752"/>
          </a:xfrm>
          <a:prstGeom prst="mathPlus">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p>
        </p:txBody>
      </p:sp>
      <p:sp>
        <p:nvSpPr>
          <p:cNvPr id="14" name="等于号 13"/>
          <p:cNvSpPr/>
          <p:nvPr/>
        </p:nvSpPr>
        <p:spPr>
          <a:xfrm>
            <a:off x="4643438" y="5357826"/>
            <a:ext cx="500066" cy="357190"/>
          </a:xfrm>
          <a:prstGeom prst="mathEqual">
            <a:avLst>
              <a:gd name="adj1" fmla="val 23520"/>
              <a:gd name="adj2" fmla="val 11760"/>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zh-CN" altLang="en-US">
              <a:solidFill>
                <a:schemeClr val="tx1"/>
              </a:solidFill>
            </a:endParaRPr>
          </a:p>
        </p:txBody>
      </p:sp>
      <p:sp>
        <p:nvSpPr>
          <p:cNvPr id="15" name="流程图: 多文档 14"/>
          <p:cNvSpPr/>
          <p:nvPr/>
        </p:nvSpPr>
        <p:spPr>
          <a:xfrm>
            <a:off x="285720" y="5286388"/>
            <a:ext cx="2357454" cy="571504"/>
          </a:xfrm>
          <a:prstGeom prst="flowChartMultidocumen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zh-CN" dirty="0" smtClean="0"/>
              <a:t>《</a:t>
            </a:r>
            <a:r>
              <a:rPr lang="zh-CN" altLang="en-US" dirty="0" smtClean="0"/>
              <a:t>资金管理办法</a:t>
            </a:r>
            <a:r>
              <a:rPr lang="en-US" altLang="zh-CN" dirty="0" smtClean="0"/>
              <a:t>》</a:t>
            </a:r>
            <a:endParaRPr lang="zh-CN" altLang="en-US" dirty="0"/>
          </a:p>
        </p:txBody>
      </p:sp>
      <p:sp>
        <p:nvSpPr>
          <p:cNvPr id="17" name="右大括号 16"/>
          <p:cNvSpPr/>
          <p:nvPr/>
        </p:nvSpPr>
        <p:spPr>
          <a:xfrm>
            <a:off x="7215206" y="4786322"/>
            <a:ext cx="500066" cy="1643074"/>
          </a:xfrm>
          <a:prstGeom prst="righ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zh-CN" altLang="en-US"/>
          </a:p>
        </p:txBody>
      </p:sp>
      <p:sp>
        <p:nvSpPr>
          <p:cNvPr id="18" name="TextBox 17"/>
          <p:cNvSpPr txBox="1"/>
          <p:nvPr/>
        </p:nvSpPr>
        <p:spPr>
          <a:xfrm>
            <a:off x="7786710" y="5214950"/>
            <a:ext cx="1214446" cy="64633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zh-CN" altLang="en-US" dirty="0" smtClean="0">
                <a:latin typeface="楷体" pitchFamily="49" charset="-122"/>
                <a:ea typeface="楷体" pitchFamily="49" charset="-122"/>
              </a:rPr>
              <a:t>分别拨付分别管理</a:t>
            </a:r>
            <a:endParaRPr lang="zh-CN" altLang="en-US" dirty="0">
              <a:latin typeface="楷体" pitchFamily="49" charset="-122"/>
              <a:ea typeface="楷体" pitchFamily="49" charset="-122"/>
            </a:endParaRPr>
          </a:p>
        </p:txBody>
      </p:sp>
    </p:spTree>
  </p:cSld>
  <p:clrMapOvr>
    <a:masterClrMapping/>
  </p:clrMapOvr>
  <p:transition spd="slow">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都市">
  <a:themeElements>
    <a:clrScheme name="都市">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都市">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都市">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1804</TotalTime>
  <Words>1766</Words>
  <Application>Microsoft Office PowerPoint</Application>
  <PresentationFormat>全屏显示(4:3)</PresentationFormat>
  <Paragraphs>272</Paragraphs>
  <Slides>28</Slides>
  <Notes>10</Notes>
  <HiddenSlides>0</HiddenSlides>
  <MMClips>0</MMClips>
  <ScaleCrop>false</ScaleCrop>
  <HeadingPairs>
    <vt:vector size="4" baseType="variant">
      <vt:variant>
        <vt:lpstr>主题</vt:lpstr>
      </vt:variant>
      <vt:variant>
        <vt:i4>1</vt:i4>
      </vt:variant>
      <vt:variant>
        <vt:lpstr>幻灯片标题</vt:lpstr>
      </vt:variant>
      <vt:variant>
        <vt:i4>28</vt:i4>
      </vt:variant>
    </vt:vector>
  </HeadingPairs>
  <TitlesOfParts>
    <vt:vector size="29" baseType="lpstr">
      <vt:lpstr>都市</vt:lpstr>
      <vt:lpstr>幻灯片 1</vt:lpstr>
      <vt:lpstr>幻灯片 2</vt:lpstr>
      <vt:lpstr>一、资金管理的政策背景</vt:lpstr>
      <vt:lpstr>一、资金管理的政策背景</vt:lpstr>
      <vt:lpstr>一、资金管理的政策背景</vt:lpstr>
      <vt:lpstr>一、资金管理的政策背景</vt:lpstr>
      <vt:lpstr>幻灯片 7</vt:lpstr>
      <vt:lpstr>二、项目预算评审</vt:lpstr>
      <vt:lpstr>幻灯片 9</vt:lpstr>
      <vt:lpstr>幻灯片 10</vt:lpstr>
      <vt:lpstr>幻灯片 11</vt:lpstr>
      <vt:lpstr>幻灯片 12</vt:lpstr>
      <vt:lpstr>幻灯片 13</vt:lpstr>
      <vt:lpstr>幻灯片 14</vt:lpstr>
      <vt:lpstr>幻灯片 15</vt:lpstr>
      <vt:lpstr>三、中期财务检查（评估）</vt:lpstr>
      <vt:lpstr>三、中期财务检查（评估）——主要内容</vt:lpstr>
      <vt:lpstr>三、中期财务检查（评估）——主要内容</vt:lpstr>
      <vt:lpstr>三、中期财务检查（评估）——形式及程序</vt:lpstr>
      <vt:lpstr>三、中期财务检查（评估）——结果应用</vt:lpstr>
      <vt:lpstr>幻灯片 21</vt:lpstr>
      <vt:lpstr>四、项目结题验收</vt:lpstr>
      <vt:lpstr>四、项目结题验收—关注的内容</vt:lpstr>
      <vt:lpstr>四、项目结题验收——形式及程序</vt:lpstr>
      <vt:lpstr>幻灯片 25</vt:lpstr>
      <vt:lpstr>五、加强预算管理的几点建议</vt:lpstr>
      <vt:lpstr>五、加强预算管理的几点建议</vt:lpstr>
      <vt:lpstr>敬请批评指正！</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王琨(wangkun)</cp:lastModifiedBy>
  <cp:revision>205</cp:revision>
  <dcterms:modified xsi:type="dcterms:W3CDTF">2015-08-19T02:37:39Z</dcterms:modified>
</cp:coreProperties>
</file>